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9144000" cy="6858000" type="screen4x3"/>
  <p:notesSz cx="6797675" cy="99266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7BB"/>
    <a:srgbClr val="F6EFBC"/>
    <a:srgbClr val="FAB8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217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0E620B-8B47-43D0-BA33-896F4E3698CA}" type="doc">
      <dgm:prSet loTypeId="urn:microsoft.com/office/officeart/2005/8/layout/radial6" loCatId="cycl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nb-NO"/>
        </a:p>
      </dgm:t>
    </dgm:pt>
    <dgm:pt modelId="{28AE120E-2B86-43E5-8337-C805D0DCDDDA}">
      <dgm:prSet phldrT="[Tekst]" custT="1"/>
      <dgm:spPr>
        <a:solidFill>
          <a:srgbClr val="F8F7BB"/>
        </a:solidFill>
      </dgm:spPr>
      <dgm:t>
        <a:bodyPr/>
        <a:lstStyle/>
        <a:p>
          <a:r>
            <a:rPr lang="nb-NO" sz="900" b="1" u="sng" dirty="0">
              <a:solidFill>
                <a:schemeClr val="tx1"/>
              </a:solidFill>
            </a:rPr>
            <a:t>HVER MÅNED</a:t>
          </a:r>
          <a:r>
            <a:rPr lang="nb-NO" sz="900" b="1" dirty="0">
              <a:solidFill>
                <a:schemeClr val="tx1"/>
              </a:solidFill>
            </a:rPr>
            <a:t>:</a:t>
          </a:r>
        </a:p>
        <a:p>
          <a:endParaRPr lang="nb-NO" sz="900" b="1">
            <a:solidFill>
              <a:schemeClr val="tx1"/>
            </a:solidFill>
          </a:endParaRPr>
        </a:p>
        <a:p>
          <a:endParaRPr lang="nb-NO" sz="900" b="1" dirty="0">
            <a:solidFill>
              <a:schemeClr val="tx1"/>
            </a:solidFill>
          </a:endParaRPr>
        </a:p>
      </dgm:t>
    </dgm:pt>
    <dgm:pt modelId="{1DF87D1E-FC38-4AE2-A358-F296C623023E}" type="parTrans" cxnId="{FB6DDF4E-4D61-490B-A03E-72A9BBEF2AC2}">
      <dgm:prSet/>
      <dgm:spPr/>
      <dgm:t>
        <a:bodyPr/>
        <a:lstStyle/>
        <a:p>
          <a:endParaRPr lang="nb-NO"/>
        </a:p>
      </dgm:t>
    </dgm:pt>
    <dgm:pt modelId="{9B3505D8-0F54-413E-947A-0509BC9CE50B}" type="sibTrans" cxnId="{FB6DDF4E-4D61-490B-A03E-72A9BBEF2AC2}">
      <dgm:prSet/>
      <dgm:spPr/>
      <dgm:t>
        <a:bodyPr/>
        <a:lstStyle/>
        <a:p>
          <a:endParaRPr lang="nb-NO"/>
        </a:p>
      </dgm:t>
    </dgm:pt>
    <dgm:pt modelId="{BDB13B00-B4F1-44DA-8FD1-7E58E5A8957A}">
      <dgm:prSet/>
      <dgm:spPr>
        <a:solidFill>
          <a:srgbClr val="FF0000"/>
        </a:solidFill>
      </dgm:spPr>
      <dgm:t>
        <a:bodyPr/>
        <a:lstStyle/>
        <a:p>
          <a:r>
            <a:rPr lang="nb-NO" b="1" dirty="0"/>
            <a:t>JANUAR</a:t>
          </a:r>
        </a:p>
      </dgm:t>
    </dgm:pt>
    <dgm:pt modelId="{DC7864FE-C6B7-4E47-A314-BA2F914FAFFC}" type="parTrans" cxnId="{84B54287-9CFE-4B5E-B433-2F6424BA37E0}">
      <dgm:prSet/>
      <dgm:spPr/>
      <dgm:t>
        <a:bodyPr/>
        <a:lstStyle/>
        <a:p>
          <a:endParaRPr lang="nb-NO"/>
        </a:p>
      </dgm:t>
    </dgm:pt>
    <dgm:pt modelId="{570F7264-66CC-48F5-A100-972B528F3CD3}" type="sibTrans" cxnId="{84B54287-9CFE-4B5E-B433-2F6424BA37E0}">
      <dgm:prSet/>
      <dgm:spPr/>
      <dgm:t>
        <a:bodyPr/>
        <a:lstStyle/>
        <a:p>
          <a:endParaRPr lang="nb-NO"/>
        </a:p>
      </dgm:t>
    </dgm:pt>
    <dgm:pt modelId="{009979AE-D721-436C-B238-96404E2C003D}">
      <dgm:prSet/>
      <dgm:spPr>
        <a:solidFill>
          <a:srgbClr val="C00000"/>
        </a:solidFill>
      </dgm:spPr>
      <dgm:t>
        <a:bodyPr/>
        <a:lstStyle/>
        <a:p>
          <a:r>
            <a:rPr lang="nb-NO" b="1" dirty="0"/>
            <a:t>DESEMBER</a:t>
          </a:r>
        </a:p>
      </dgm:t>
    </dgm:pt>
    <dgm:pt modelId="{22871B36-7E51-481E-9D39-C46721113639}" type="parTrans" cxnId="{2AD08E53-B349-4327-9EBF-B2A3B52BA4CE}">
      <dgm:prSet/>
      <dgm:spPr/>
      <dgm:t>
        <a:bodyPr/>
        <a:lstStyle/>
        <a:p>
          <a:endParaRPr lang="nb-NO"/>
        </a:p>
      </dgm:t>
    </dgm:pt>
    <dgm:pt modelId="{8C7041C2-2BF3-4B46-A7C2-6ECC1676FA33}" type="sibTrans" cxnId="{2AD08E53-B349-4327-9EBF-B2A3B52BA4CE}">
      <dgm:prSet/>
      <dgm:spPr/>
      <dgm:t>
        <a:bodyPr/>
        <a:lstStyle/>
        <a:p>
          <a:endParaRPr lang="nb-NO"/>
        </a:p>
      </dgm:t>
    </dgm:pt>
    <dgm:pt modelId="{7E5D99D0-8354-45CB-9D12-E18CBB52C872}">
      <dgm:prSet/>
      <dgm:spPr>
        <a:solidFill>
          <a:srgbClr val="C00000"/>
        </a:solidFill>
        <a:ln>
          <a:solidFill>
            <a:schemeClr val="accent2"/>
          </a:solidFill>
        </a:ln>
      </dgm:spPr>
      <dgm:t>
        <a:bodyPr/>
        <a:lstStyle/>
        <a:p>
          <a:r>
            <a:rPr lang="nb-NO" b="1" dirty="0"/>
            <a:t>FEBRUAR</a:t>
          </a:r>
        </a:p>
      </dgm:t>
    </dgm:pt>
    <dgm:pt modelId="{458BC5F6-8908-4A0B-80B5-A5C7212C4631}" type="parTrans" cxnId="{8674483F-EF85-4EEB-849C-8145907B32C0}">
      <dgm:prSet/>
      <dgm:spPr/>
      <dgm:t>
        <a:bodyPr/>
        <a:lstStyle/>
        <a:p>
          <a:endParaRPr lang="nb-NO"/>
        </a:p>
      </dgm:t>
    </dgm:pt>
    <dgm:pt modelId="{2EE92C40-8207-471A-AE11-7CA6D662D642}" type="sibTrans" cxnId="{8674483F-EF85-4EEB-849C-8145907B32C0}">
      <dgm:prSet/>
      <dgm:spPr/>
      <dgm:t>
        <a:bodyPr/>
        <a:lstStyle/>
        <a:p>
          <a:endParaRPr lang="nb-NO"/>
        </a:p>
      </dgm:t>
    </dgm:pt>
    <dgm:pt modelId="{4287DC5D-D4B0-4F41-B65D-CA1983D765F2}">
      <dgm:prSet/>
      <dgm:spPr>
        <a:solidFill>
          <a:srgbClr val="FF0000"/>
        </a:solidFill>
      </dgm:spPr>
      <dgm:t>
        <a:bodyPr/>
        <a:lstStyle/>
        <a:p>
          <a:r>
            <a:rPr lang="nb-NO" b="1" dirty="0"/>
            <a:t>MARS</a:t>
          </a:r>
        </a:p>
      </dgm:t>
    </dgm:pt>
    <dgm:pt modelId="{449B9CD1-F042-4EB5-913A-CA76CDD7533B}" type="parTrans" cxnId="{BA9C08F7-1C8C-439B-8C74-C2C2E5A39A1C}">
      <dgm:prSet/>
      <dgm:spPr/>
      <dgm:t>
        <a:bodyPr/>
        <a:lstStyle/>
        <a:p>
          <a:endParaRPr lang="nb-NO"/>
        </a:p>
      </dgm:t>
    </dgm:pt>
    <dgm:pt modelId="{5F53135A-2BF3-451A-9559-CAA2DC5C5554}" type="sibTrans" cxnId="{BA9C08F7-1C8C-439B-8C74-C2C2E5A39A1C}">
      <dgm:prSet/>
      <dgm:spPr/>
      <dgm:t>
        <a:bodyPr/>
        <a:lstStyle/>
        <a:p>
          <a:endParaRPr lang="nb-NO"/>
        </a:p>
      </dgm:t>
    </dgm:pt>
    <dgm:pt modelId="{A5148473-2D74-455A-8D47-3E8599DE5761}">
      <dgm:prSet/>
      <dgm:spPr>
        <a:solidFill>
          <a:srgbClr val="C00000"/>
        </a:solidFill>
      </dgm:spPr>
      <dgm:t>
        <a:bodyPr/>
        <a:lstStyle/>
        <a:p>
          <a:r>
            <a:rPr lang="nb-NO" b="1" dirty="0"/>
            <a:t>APRIL</a:t>
          </a:r>
        </a:p>
      </dgm:t>
    </dgm:pt>
    <dgm:pt modelId="{D8D3AD33-07EC-4C25-886F-C5630F1412B3}" type="parTrans" cxnId="{E28A7B47-35B5-49E3-9DF1-7E6EF0BDC74A}">
      <dgm:prSet/>
      <dgm:spPr/>
      <dgm:t>
        <a:bodyPr/>
        <a:lstStyle/>
        <a:p>
          <a:endParaRPr lang="nb-NO"/>
        </a:p>
      </dgm:t>
    </dgm:pt>
    <dgm:pt modelId="{E5B00960-5AD4-4BA7-BC56-C6151B7F6026}" type="sibTrans" cxnId="{E28A7B47-35B5-49E3-9DF1-7E6EF0BDC74A}">
      <dgm:prSet/>
      <dgm:spPr/>
      <dgm:t>
        <a:bodyPr/>
        <a:lstStyle/>
        <a:p>
          <a:endParaRPr lang="nb-NO"/>
        </a:p>
      </dgm:t>
    </dgm:pt>
    <dgm:pt modelId="{9DA62145-9DCB-4F3C-8101-DE55CF8B14A8}">
      <dgm:prSet/>
      <dgm:spPr>
        <a:solidFill>
          <a:srgbClr val="FF0000"/>
        </a:solidFill>
      </dgm:spPr>
      <dgm:t>
        <a:bodyPr/>
        <a:lstStyle/>
        <a:p>
          <a:r>
            <a:rPr lang="nb-NO" b="1" dirty="0"/>
            <a:t>MAI</a:t>
          </a:r>
        </a:p>
      </dgm:t>
    </dgm:pt>
    <dgm:pt modelId="{46B7F856-B0B9-4562-A005-207FD381C5F1}" type="parTrans" cxnId="{3A8BC889-EDDB-423C-BC9A-6754503D914C}">
      <dgm:prSet/>
      <dgm:spPr/>
      <dgm:t>
        <a:bodyPr/>
        <a:lstStyle/>
        <a:p>
          <a:endParaRPr lang="nb-NO"/>
        </a:p>
      </dgm:t>
    </dgm:pt>
    <dgm:pt modelId="{CE42D65C-5B61-4EEE-8EFB-E3779E1D6C86}" type="sibTrans" cxnId="{3A8BC889-EDDB-423C-BC9A-6754503D914C}">
      <dgm:prSet/>
      <dgm:spPr/>
      <dgm:t>
        <a:bodyPr/>
        <a:lstStyle/>
        <a:p>
          <a:endParaRPr lang="nb-NO"/>
        </a:p>
      </dgm:t>
    </dgm:pt>
    <dgm:pt modelId="{8DB1AF4F-444B-45AA-B806-8923CA07F971}">
      <dgm:prSet/>
      <dgm:spPr>
        <a:solidFill>
          <a:srgbClr val="C00000"/>
        </a:solidFill>
      </dgm:spPr>
      <dgm:t>
        <a:bodyPr/>
        <a:lstStyle/>
        <a:p>
          <a:r>
            <a:rPr lang="nb-NO" b="1" dirty="0"/>
            <a:t>JUNI</a:t>
          </a:r>
        </a:p>
      </dgm:t>
    </dgm:pt>
    <dgm:pt modelId="{073195FC-6F66-4FE7-AD31-54BDCBB3ED50}" type="parTrans" cxnId="{0DFFCE26-DE78-4A21-BAF2-C271CB2B8EEC}">
      <dgm:prSet/>
      <dgm:spPr/>
      <dgm:t>
        <a:bodyPr/>
        <a:lstStyle/>
        <a:p>
          <a:endParaRPr lang="nb-NO"/>
        </a:p>
      </dgm:t>
    </dgm:pt>
    <dgm:pt modelId="{E7F7ACB1-E7DB-459D-BE60-4CC64DCA6824}" type="sibTrans" cxnId="{0DFFCE26-DE78-4A21-BAF2-C271CB2B8EEC}">
      <dgm:prSet/>
      <dgm:spPr/>
      <dgm:t>
        <a:bodyPr/>
        <a:lstStyle/>
        <a:p>
          <a:endParaRPr lang="nb-NO"/>
        </a:p>
      </dgm:t>
    </dgm:pt>
    <dgm:pt modelId="{D22C5A8A-A8B3-4E64-92A4-73A8C91F6464}">
      <dgm:prSet/>
      <dgm:spPr>
        <a:solidFill>
          <a:srgbClr val="FF0000"/>
        </a:solidFill>
      </dgm:spPr>
      <dgm:t>
        <a:bodyPr/>
        <a:lstStyle/>
        <a:p>
          <a:r>
            <a:rPr lang="nb-NO" b="1" dirty="0">
              <a:solidFill>
                <a:schemeClr val="tx1"/>
              </a:solidFill>
            </a:rPr>
            <a:t>JULI</a:t>
          </a:r>
          <a:endParaRPr lang="nb-NO" dirty="0">
            <a:solidFill>
              <a:schemeClr val="tx1"/>
            </a:solidFill>
          </a:endParaRPr>
        </a:p>
      </dgm:t>
    </dgm:pt>
    <dgm:pt modelId="{16B43B4F-E7F4-4AAE-84CE-B0960EB25FA2}" type="parTrans" cxnId="{C495AFEB-4B36-4C0B-BE2E-F8B5A87D6F0D}">
      <dgm:prSet/>
      <dgm:spPr/>
      <dgm:t>
        <a:bodyPr/>
        <a:lstStyle/>
        <a:p>
          <a:endParaRPr lang="nb-NO"/>
        </a:p>
      </dgm:t>
    </dgm:pt>
    <dgm:pt modelId="{234C255D-4910-4009-85DC-6AAE662DD9C1}" type="sibTrans" cxnId="{C495AFEB-4B36-4C0B-BE2E-F8B5A87D6F0D}">
      <dgm:prSet/>
      <dgm:spPr/>
      <dgm:t>
        <a:bodyPr/>
        <a:lstStyle/>
        <a:p>
          <a:endParaRPr lang="nb-NO"/>
        </a:p>
      </dgm:t>
    </dgm:pt>
    <dgm:pt modelId="{86223D6A-822F-416D-8933-35AFDE90D2F6}">
      <dgm:prSet/>
      <dgm:spPr>
        <a:solidFill>
          <a:srgbClr val="C00000"/>
        </a:solidFill>
      </dgm:spPr>
      <dgm:t>
        <a:bodyPr/>
        <a:lstStyle/>
        <a:p>
          <a:r>
            <a:rPr lang="nb-NO" b="1" dirty="0"/>
            <a:t>AUGUST</a:t>
          </a:r>
        </a:p>
      </dgm:t>
    </dgm:pt>
    <dgm:pt modelId="{9C49BFD3-561F-46CE-AB34-AB94CDE72009}" type="parTrans" cxnId="{4B62BFCE-72C2-4666-B2D8-6ACAD6678037}">
      <dgm:prSet/>
      <dgm:spPr/>
      <dgm:t>
        <a:bodyPr/>
        <a:lstStyle/>
        <a:p>
          <a:endParaRPr lang="nb-NO"/>
        </a:p>
      </dgm:t>
    </dgm:pt>
    <dgm:pt modelId="{41DCB0F7-F5D9-4DF0-BDE5-F33BD17DD201}" type="sibTrans" cxnId="{4B62BFCE-72C2-4666-B2D8-6ACAD6678037}">
      <dgm:prSet/>
      <dgm:spPr/>
      <dgm:t>
        <a:bodyPr/>
        <a:lstStyle/>
        <a:p>
          <a:endParaRPr lang="nb-NO"/>
        </a:p>
      </dgm:t>
    </dgm:pt>
    <dgm:pt modelId="{0F91C6FC-A479-420E-8689-FBFD82B3F638}">
      <dgm:prSet/>
      <dgm:spPr>
        <a:solidFill>
          <a:srgbClr val="FF0000"/>
        </a:solidFill>
      </dgm:spPr>
      <dgm:t>
        <a:bodyPr/>
        <a:lstStyle/>
        <a:p>
          <a:r>
            <a:rPr lang="nb-NO" b="1" dirty="0"/>
            <a:t>SEPTEMBER</a:t>
          </a:r>
        </a:p>
      </dgm:t>
    </dgm:pt>
    <dgm:pt modelId="{806EB3FF-DBEE-453F-AB73-ABA1891EA158}" type="parTrans" cxnId="{32E14F83-623A-48FD-854A-ECF404257CEB}">
      <dgm:prSet/>
      <dgm:spPr/>
      <dgm:t>
        <a:bodyPr/>
        <a:lstStyle/>
        <a:p>
          <a:endParaRPr lang="nb-NO"/>
        </a:p>
      </dgm:t>
    </dgm:pt>
    <dgm:pt modelId="{FA109A53-50A2-4CE2-9C2D-C727602C9476}" type="sibTrans" cxnId="{32E14F83-623A-48FD-854A-ECF404257CEB}">
      <dgm:prSet/>
      <dgm:spPr/>
      <dgm:t>
        <a:bodyPr/>
        <a:lstStyle/>
        <a:p>
          <a:endParaRPr lang="nb-NO"/>
        </a:p>
      </dgm:t>
    </dgm:pt>
    <dgm:pt modelId="{3D0A708D-08A5-4CC7-A622-FBE969E09DD3}">
      <dgm:prSet/>
      <dgm:spPr>
        <a:solidFill>
          <a:srgbClr val="C00000"/>
        </a:solidFill>
      </dgm:spPr>
      <dgm:t>
        <a:bodyPr/>
        <a:lstStyle/>
        <a:p>
          <a:r>
            <a:rPr lang="nb-NO" b="1" dirty="0"/>
            <a:t>OKTOBER</a:t>
          </a:r>
        </a:p>
      </dgm:t>
    </dgm:pt>
    <dgm:pt modelId="{907B5C88-1C1A-46BB-9FCF-2DC039C3BBAD}" type="parTrans" cxnId="{3335395B-3F1D-44F5-B33C-2F8024A65DFF}">
      <dgm:prSet/>
      <dgm:spPr/>
      <dgm:t>
        <a:bodyPr/>
        <a:lstStyle/>
        <a:p>
          <a:endParaRPr lang="nb-NO"/>
        </a:p>
      </dgm:t>
    </dgm:pt>
    <dgm:pt modelId="{5FEF7856-67D0-478C-8449-A196E01D03FB}" type="sibTrans" cxnId="{3335395B-3F1D-44F5-B33C-2F8024A65DFF}">
      <dgm:prSet/>
      <dgm:spPr/>
      <dgm:t>
        <a:bodyPr/>
        <a:lstStyle/>
        <a:p>
          <a:endParaRPr lang="nb-NO"/>
        </a:p>
      </dgm:t>
    </dgm:pt>
    <dgm:pt modelId="{9210A2CA-F23F-417D-ACE5-CFC7382A7428}">
      <dgm:prSet/>
      <dgm:spPr>
        <a:solidFill>
          <a:srgbClr val="FF0000"/>
        </a:solidFill>
      </dgm:spPr>
      <dgm:t>
        <a:bodyPr/>
        <a:lstStyle/>
        <a:p>
          <a:r>
            <a:rPr lang="nb-NO" b="1" dirty="0"/>
            <a:t>NOVEMBER</a:t>
          </a:r>
        </a:p>
      </dgm:t>
    </dgm:pt>
    <dgm:pt modelId="{C94D3417-94AE-4C3E-8466-1F8E74132FC0}" type="parTrans" cxnId="{180E67BD-CFA2-448E-BD1C-F0332EEA9811}">
      <dgm:prSet/>
      <dgm:spPr/>
      <dgm:t>
        <a:bodyPr/>
        <a:lstStyle/>
        <a:p>
          <a:endParaRPr lang="nb-NO"/>
        </a:p>
      </dgm:t>
    </dgm:pt>
    <dgm:pt modelId="{9310B32E-2A64-40EB-A958-32B599CA8FE7}" type="sibTrans" cxnId="{180E67BD-CFA2-448E-BD1C-F0332EEA9811}">
      <dgm:prSet/>
      <dgm:spPr/>
      <dgm:t>
        <a:bodyPr/>
        <a:lstStyle/>
        <a:p>
          <a:endParaRPr lang="nb-NO"/>
        </a:p>
      </dgm:t>
    </dgm:pt>
    <dgm:pt modelId="{D65A801D-09DF-41E9-8C04-7C6C28142A72}" type="pres">
      <dgm:prSet presAssocID="{750E620B-8B47-43D0-BA33-896F4E3698CA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3F51D9B3-6DFD-410B-9256-0A700498EB4F}" type="pres">
      <dgm:prSet presAssocID="{28AE120E-2B86-43E5-8337-C805D0DCDDDA}" presName="centerShape" presStyleLbl="node0" presStyleIdx="0" presStyleCnt="1" custScaleX="262295" custScaleY="271875" custLinFactNeighborX="276" custLinFactNeighborY="1121"/>
      <dgm:spPr/>
    </dgm:pt>
    <dgm:pt modelId="{2FB9B510-D36C-4633-AA54-524C4B9042C8}" type="pres">
      <dgm:prSet presAssocID="{BDB13B00-B4F1-44DA-8FD1-7E58E5A8957A}" presName="node" presStyleLbl="node1" presStyleIdx="0" presStyleCnt="12" custScaleX="182214" custScaleY="171803">
        <dgm:presLayoutVars>
          <dgm:bulletEnabled val="1"/>
        </dgm:presLayoutVars>
      </dgm:prSet>
      <dgm:spPr/>
    </dgm:pt>
    <dgm:pt modelId="{CC601015-4CBB-488D-9689-0E4165A7B493}" type="pres">
      <dgm:prSet presAssocID="{BDB13B00-B4F1-44DA-8FD1-7E58E5A8957A}" presName="dummy" presStyleCnt="0"/>
      <dgm:spPr/>
    </dgm:pt>
    <dgm:pt modelId="{22069D8B-770D-43F8-B54D-C7950FB7266D}" type="pres">
      <dgm:prSet presAssocID="{570F7264-66CC-48F5-A100-972B528F3CD3}" presName="sibTrans" presStyleLbl="sibTrans2D1" presStyleIdx="0" presStyleCnt="12"/>
      <dgm:spPr/>
    </dgm:pt>
    <dgm:pt modelId="{F5A78B31-E229-48A5-8326-648596E9A75F}" type="pres">
      <dgm:prSet presAssocID="{7E5D99D0-8354-45CB-9D12-E18CBB52C872}" presName="node" presStyleLbl="node1" presStyleIdx="1" presStyleCnt="12" custScaleX="182214" custScaleY="171803">
        <dgm:presLayoutVars>
          <dgm:bulletEnabled val="1"/>
        </dgm:presLayoutVars>
      </dgm:prSet>
      <dgm:spPr/>
    </dgm:pt>
    <dgm:pt modelId="{1044E397-9539-46F7-9DE3-3116EB938011}" type="pres">
      <dgm:prSet presAssocID="{7E5D99D0-8354-45CB-9D12-E18CBB52C872}" presName="dummy" presStyleCnt="0"/>
      <dgm:spPr/>
    </dgm:pt>
    <dgm:pt modelId="{7F010280-FA2D-4A41-B9BA-420B1B85E721}" type="pres">
      <dgm:prSet presAssocID="{2EE92C40-8207-471A-AE11-7CA6D662D642}" presName="sibTrans" presStyleLbl="sibTrans2D1" presStyleIdx="1" presStyleCnt="12"/>
      <dgm:spPr/>
    </dgm:pt>
    <dgm:pt modelId="{4B344F6F-849F-40BE-88C3-6EBBAD5E4434}" type="pres">
      <dgm:prSet presAssocID="{4287DC5D-D4B0-4F41-B65D-CA1983D765F2}" presName="node" presStyleLbl="node1" presStyleIdx="2" presStyleCnt="12" custScaleX="182214" custScaleY="171803">
        <dgm:presLayoutVars>
          <dgm:bulletEnabled val="1"/>
        </dgm:presLayoutVars>
      </dgm:prSet>
      <dgm:spPr/>
    </dgm:pt>
    <dgm:pt modelId="{D2E210E9-DAE1-4FC5-9A0E-BCBAAF902BA3}" type="pres">
      <dgm:prSet presAssocID="{4287DC5D-D4B0-4F41-B65D-CA1983D765F2}" presName="dummy" presStyleCnt="0"/>
      <dgm:spPr/>
    </dgm:pt>
    <dgm:pt modelId="{FF384772-E9BD-4596-A9F7-B0938AAFE1EA}" type="pres">
      <dgm:prSet presAssocID="{5F53135A-2BF3-451A-9559-CAA2DC5C5554}" presName="sibTrans" presStyleLbl="sibTrans2D1" presStyleIdx="2" presStyleCnt="12"/>
      <dgm:spPr/>
    </dgm:pt>
    <dgm:pt modelId="{1C067B14-94DE-4695-B1AB-2E1DD0480860}" type="pres">
      <dgm:prSet presAssocID="{A5148473-2D74-455A-8D47-3E8599DE5761}" presName="node" presStyleLbl="node1" presStyleIdx="3" presStyleCnt="12" custScaleX="182214" custScaleY="171803">
        <dgm:presLayoutVars>
          <dgm:bulletEnabled val="1"/>
        </dgm:presLayoutVars>
      </dgm:prSet>
      <dgm:spPr/>
    </dgm:pt>
    <dgm:pt modelId="{E0861F74-9409-4256-9F28-99EA881CAC11}" type="pres">
      <dgm:prSet presAssocID="{A5148473-2D74-455A-8D47-3E8599DE5761}" presName="dummy" presStyleCnt="0"/>
      <dgm:spPr/>
    </dgm:pt>
    <dgm:pt modelId="{F7D08029-F971-4686-807B-5751730E2543}" type="pres">
      <dgm:prSet presAssocID="{E5B00960-5AD4-4BA7-BC56-C6151B7F6026}" presName="sibTrans" presStyleLbl="sibTrans2D1" presStyleIdx="3" presStyleCnt="12"/>
      <dgm:spPr/>
    </dgm:pt>
    <dgm:pt modelId="{E08B4583-3821-4D64-83F2-8AC47D25AFED}" type="pres">
      <dgm:prSet presAssocID="{9DA62145-9DCB-4F3C-8101-DE55CF8B14A8}" presName="node" presStyleLbl="node1" presStyleIdx="4" presStyleCnt="12" custScaleX="182214" custScaleY="171803">
        <dgm:presLayoutVars>
          <dgm:bulletEnabled val="1"/>
        </dgm:presLayoutVars>
      </dgm:prSet>
      <dgm:spPr/>
    </dgm:pt>
    <dgm:pt modelId="{984D387C-5B4D-49F2-AB99-FB280A27BC1A}" type="pres">
      <dgm:prSet presAssocID="{9DA62145-9DCB-4F3C-8101-DE55CF8B14A8}" presName="dummy" presStyleCnt="0"/>
      <dgm:spPr/>
    </dgm:pt>
    <dgm:pt modelId="{FF80DC49-41FA-48F3-83E3-3431EF0B18D5}" type="pres">
      <dgm:prSet presAssocID="{CE42D65C-5B61-4EEE-8EFB-E3779E1D6C86}" presName="sibTrans" presStyleLbl="sibTrans2D1" presStyleIdx="4" presStyleCnt="12"/>
      <dgm:spPr/>
    </dgm:pt>
    <dgm:pt modelId="{12BDB607-68F9-4AAC-902A-1E7EABC6FB03}" type="pres">
      <dgm:prSet presAssocID="{8DB1AF4F-444B-45AA-B806-8923CA07F971}" presName="node" presStyleLbl="node1" presStyleIdx="5" presStyleCnt="12" custScaleX="182214" custScaleY="171803">
        <dgm:presLayoutVars>
          <dgm:bulletEnabled val="1"/>
        </dgm:presLayoutVars>
      </dgm:prSet>
      <dgm:spPr/>
    </dgm:pt>
    <dgm:pt modelId="{43F4ADD1-EC1E-4FBB-A275-BC88BB7F9349}" type="pres">
      <dgm:prSet presAssocID="{8DB1AF4F-444B-45AA-B806-8923CA07F971}" presName="dummy" presStyleCnt="0"/>
      <dgm:spPr/>
    </dgm:pt>
    <dgm:pt modelId="{DDD48703-7B5F-406D-93BA-04C8E964EDF2}" type="pres">
      <dgm:prSet presAssocID="{E7F7ACB1-E7DB-459D-BE60-4CC64DCA6824}" presName="sibTrans" presStyleLbl="sibTrans2D1" presStyleIdx="5" presStyleCnt="12"/>
      <dgm:spPr/>
    </dgm:pt>
    <dgm:pt modelId="{E18EBA49-A74B-41DD-AE6A-B4DBA634DF01}" type="pres">
      <dgm:prSet presAssocID="{D22C5A8A-A8B3-4E64-92A4-73A8C91F6464}" presName="node" presStyleLbl="node1" presStyleIdx="6" presStyleCnt="12" custScaleX="182214" custScaleY="171803">
        <dgm:presLayoutVars>
          <dgm:bulletEnabled val="1"/>
        </dgm:presLayoutVars>
      </dgm:prSet>
      <dgm:spPr/>
    </dgm:pt>
    <dgm:pt modelId="{279216D7-B042-42D9-B918-20AE11EE6BDC}" type="pres">
      <dgm:prSet presAssocID="{D22C5A8A-A8B3-4E64-92A4-73A8C91F6464}" presName="dummy" presStyleCnt="0"/>
      <dgm:spPr/>
    </dgm:pt>
    <dgm:pt modelId="{97BC4958-5BFD-4D05-91C4-AA6A175AB82B}" type="pres">
      <dgm:prSet presAssocID="{234C255D-4910-4009-85DC-6AAE662DD9C1}" presName="sibTrans" presStyleLbl="sibTrans2D1" presStyleIdx="6" presStyleCnt="12"/>
      <dgm:spPr/>
    </dgm:pt>
    <dgm:pt modelId="{6829CF5B-69C8-427C-84B3-57BB43868E2D}" type="pres">
      <dgm:prSet presAssocID="{86223D6A-822F-416D-8933-35AFDE90D2F6}" presName="node" presStyleLbl="node1" presStyleIdx="7" presStyleCnt="12" custScaleX="182214" custScaleY="171803">
        <dgm:presLayoutVars>
          <dgm:bulletEnabled val="1"/>
        </dgm:presLayoutVars>
      </dgm:prSet>
      <dgm:spPr/>
    </dgm:pt>
    <dgm:pt modelId="{0DD49BEF-0946-4901-9CFD-F2F3573B4317}" type="pres">
      <dgm:prSet presAssocID="{86223D6A-822F-416D-8933-35AFDE90D2F6}" presName="dummy" presStyleCnt="0"/>
      <dgm:spPr/>
    </dgm:pt>
    <dgm:pt modelId="{A752A6AF-9ADA-46DA-8652-8284B1330953}" type="pres">
      <dgm:prSet presAssocID="{41DCB0F7-F5D9-4DF0-BDE5-F33BD17DD201}" presName="sibTrans" presStyleLbl="sibTrans2D1" presStyleIdx="7" presStyleCnt="12"/>
      <dgm:spPr/>
    </dgm:pt>
    <dgm:pt modelId="{1C1DF98A-D73D-4802-AB81-CCBB116DE8B4}" type="pres">
      <dgm:prSet presAssocID="{0F91C6FC-A479-420E-8689-FBFD82B3F638}" presName="node" presStyleLbl="node1" presStyleIdx="8" presStyleCnt="12" custScaleX="182214" custScaleY="171803">
        <dgm:presLayoutVars>
          <dgm:bulletEnabled val="1"/>
        </dgm:presLayoutVars>
      </dgm:prSet>
      <dgm:spPr/>
    </dgm:pt>
    <dgm:pt modelId="{BB191791-A11D-4FD5-805C-961916B1A0D8}" type="pres">
      <dgm:prSet presAssocID="{0F91C6FC-A479-420E-8689-FBFD82B3F638}" presName="dummy" presStyleCnt="0"/>
      <dgm:spPr/>
    </dgm:pt>
    <dgm:pt modelId="{50B0428E-A694-44A1-BA91-E346043E4D62}" type="pres">
      <dgm:prSet presAssocID="{FA109A53-50A2-4CE2-9C2D-C727602C9476}" presName="sibTrans" presStyleLbl="sibTrans2D1" presStyleIdx="8" presStyleCnt="12"/>
      <dgm:spPr/>
    </dgm:pt>
    <dgm:pt modelId="{5A62DFF1-60A5-4ACA-B7FF-7D869BB8ECBB}" type="pres">
      <dgm:prSet presAssocID="{3D0A708D-08A5-4CC7-A622-FBE969E09DD3}" presName="node" presStyleLbl="node1" presStyleIdx="9" presStyleCnt="12" custScaleX="182214" custScaleY="171803">
        <dgm:presLayoutVars>
          <dgm:bulletEnabled val="1"/>
        </dgm:presLayoutVars>
      </dgm:prSet>
      <dgm:spPr/>
    </dgm:pt>
    <dgm:pt modelId="{13D2F5AD-EF5C-4679-A2CA-0301C8BFBA7A}" type="pres">
      <dgm:prSet presAssocID="{3D0A708D-08A5-4CC7-A622-FBE969E09DD3}" presName="dummy" presStyleCnt="0"/>
      <dgm:spPr/>
    </dgm:pt>
    <dgm:pt modelId="{A1F5E53D-C679-422D-BF4E-65CB9377CD1A}" type="pres">
      <dgm:prSet presAssocID="{5FEF7856-67D0-478C-8449-A196E01D03FB}" presName="sibTrans" presStyleLbl="sibTrans2D1" presStyleIdx="9" presStyleCnt="12"/>
      <dgm:spPr/>
    </dgm:pt>
    <dgm:pt modelId="{2A41124C-AF06-472D-8981-3FB3C3FAF6DB}" type="pres">
      <dgm:prSet presAssocID="{9210A2CA-F23F-417D-ACE5-CFC7382A7428}" presName="node" presStyleLbl="node1" presStyleIdx="10" presStyleCnt="12" custScaleX="182214" custScaleY="171803">
        <dgm:presLayoutVars>
          <dgm:bulletEnabled val="1"/>
        </dgm:presLayoutVars>
      </dgm:prSet>
      <dgm:spPr/>
    </dgm:pt>
    <dgm:pt modelId="{9AC1F6E1-F11E-4657-8734-C43A9285E591}" type="pres">
      <dgm:prSet presAssocID="{9210A2CA-F23F-417D-ACE5-CFC7382A7428}" presName="dummy" presStyleCnt="0"/>
      <dgm:spPr/>
    </dgm:pt>
    <dgm:pt modelId="{1E59C8BA-6CDF-47AE-A1F2-D7AA2A1FD325}" type="pres">
      <dgm:prSet presAssocID="{9310B32E-2A64-40EB-A958-32B599CA8FE7}" presName="sibTrans" presStyleLbl="sibTrans2D1" presStyleIdx="10" presStyleCnt="12"/>
      <dgm:spPr/>
    </dgm:pt>
    <dgm:pt modelId="{CECE5EF5-74E2-4E81-B54F-8F4EFAFBDCDF}" type="pres">
      <dgm:prSet presAssocID="{009979AE-D721-436C-B238-96404E2C003D}" presName="node" presStyleLbl="node1" presStyleIdx="11" presStyleCnt="12" custScaleX="182214" custScaleY="171803">
        <dgm:presLayoutVars>
          <dgm:bulletEnabled val="1"/>
        </dgm:presLayoutVars>
      </dgm:prSet>
      <dgm:spPr/>
    </dgm:pt>
    <dgm:pt modelId="{C95DF06C-3E90-4A96-8111-2E355B021CF0}" type="pres">
      <dgm:prSet presAssocID="{009979AE-D721-436C-B238-96404E2C003D}" presName="dummy" presStyleCnt="0"/>
      <dgm:spPr/>
    </dgm:pt>
    <dgm:pt modelId="{C23B98AB-B74B-47A5-A10B-102122F02EA8}" type="pres">
      <dgm:prSet presAssocID="{8C7041C2-2BF3-4B46-A7C2-6ECC1676FA33}" presName="sibTrans" presStyleLbl="sibTrans2D1" presStyleIdx="11" presStyleCnt="12"/>
      <dgm:spPr/>
    </dgm:pt>
  </dgm:ptLst>
  <dgm:cxnLst>
    <dgm:cxn modelId="{2EAFB355-16FA-4B4B-B1B3-8BA055360D45}" type="presOf" srcId="{E5B00960-5AD4-4BA7-BC56-C6151B7F6026}" destId="{F7D08029-F971-4686-807B-5751730E2543}" srcOrd="0" destOrd="0" presId="urn:microsoft.com/office/officeart/2005/8/layout/radial6"/>
    <dgm:cxn modelId="{26440380-E5DA-4DE9-9854-6B098F183201}" type="presOf" srcId="{0F91C6FC-A479-420E-8689-FBFD82B3F638}" destId="{1C1DF98A-D73D-4802-AB81-CCBB116DE8B4}" srcOrd="0" destOrd="0" presId="urn:microsoft.com/office/officeart/2005/8/layout/radial6"/>
    <dgm:cxn modelId="{0336453D-5744-4C8D-A612-7EA3ADE918C0}" type="presOf" srcId="{FA109A53-50A2-4CE2-9C2D-C727602C9476}" destId="{50B0428E-A694-44A1-BA91-E346043E4D62}" srcOrd="0" destOrd="0" presId="urn:microsoft.com/office/officeart/2005/8/layout/radial6"/>
    <dgm:cxn modelId="{32E14F83-623A-48FD-854A-ECF404257CEB}" srcId="{28AE120E-2B86-43E5-8337-C805D0DCDDDA}" destId="{0F91C6FC-A479-420E-8689-FBFD82B3F638}" srcOrd="8" destOrd="0" parTransId="{806EB3FF-DBEE-453F-AB73-ABA1891EA158}" sibTransId="{FA109A53-50A2-4CE2-9C2D-C727602C9476}"/>
    <dgm:cxn modelId="{2214506F-4844-4C9D-8048-5E1F53D90876}" type="presOf" srcId="{5F53135A-2BF3-451A-9559-CAA2DC5C5554}" destId="{FF384772-E9BD-4596-A9F7-B0938AAFE1EA}" srcOrd="0" destOrd="0" presId="urn:microsoft.com/office/officeart/2005/8/layout/radial6"/>
    <dgm:cxn modelId="{6733910B-6CB9-4A28-B21F-79F952A6C90D}" type="presOf" srcId="{4287DC5D-D4B0-4F41-B65D-CA1983D765F2}" destId="{4B344F6F-849F-40BE-88C3-6EBBAD5E4434}" srcOrd="0" destOrd="0" presId="urn:microsoft.com/office/officeart/2005/8/layout/radial6"/>
    <dgm:cxn modelId="{FB21854D-6B68-4520-BCC6-A7AE6CC4AA68}" type="presOf" srcId="{750E620B-8B47-43D0-BA33-896F4E3698CA}" destId="{D65A801D-09DF-41E9-8C04-7C6C28142A72}" srcOrd="0" destOrd="0" presId="urn:microsoft.com/office/officeart/2005/8/layout/radial6"/>
    <dgm:cxn modelId="{11E0BB64-CE46-4E87-9374-1E8635386706}" type="presOf" srcId="{9210A2CA-F23F-417D-ACE5-CFC7382A7428}" destId="{2A41124C-AF06-472D-8981-3FB3C3FAF6DB}" srcOrd="0" destOrd="0" presId="urn:microsoft.com/office/officeart/2005/8/layout/radial6"/>
    <dgm:cxn modelId="{92BF01CF-5277-4C0F-9B8E-488CA03856EF}" type="presOf" srcId="{5FEF7856-67D0-478C-8449-A196E01D03FB}" destId="{A1F5E53D-C679-422D-BF4E-65CB9377CD1A}" srcOrd="0" destOrd="0" presId="urn:microsoft.com/office/officeart/2005/8/layout/radial6"/>
    <dgm:cxn modelId="{3A8BC889-EDDB-423C-BC9A-6754503D914C}" srcId="{28AE120E-2B86-43E5-8337-C805D0DCDDDA}" destId="{9DA62145-9DCB-4F3C-8101-DE55CF8B14A8}" srcOrd="4" destOrd="0" parTransId="{46B7F856-B0B9-4562-A005-207FD381C5F1}" sibTransId="{CE42D65C-5B61-4EEE-8EFB-E3779E1D6C86}"/>
    <dgm:cxn modelId="{9B7B9DDC-EC27-4BC0-A22D-7084DA88C94C}" type="presOf" srcId="{28AE120E-2B86-43E5-8337-C805D0DCDDDA}" destId="{3F51D9B3-6DFD-410B-9256-0A700498EB4F}" srcOrd="0" destOrd="0" presId="urn:microsoft.com/office/officeart/2005/8/layout/radial6"/>
    <dgm:cxn modelId="{04812E57-093E-4E44-AF04-BE8A7EE6C8BD}" type="presOf" srcId="{41DCB0F7-F5D9-4DF0-BDE5-F33BD17DD201}" destId="{A752A6AF-9ADA-46DA-8652-8284B1330953}" srcOrd="0" destOrd="0" presId="urn:microsoft.com/office/officeart/2005/8/layout/radial6"/>
    <dgm:cxn modelId="{914C73AB-CAFC-453F-83E9-61DD0FC9B527}" type="presOf" srcId="{3D0A708D-08A5-4CC7-A622-FBE969E09DD3}" destId="{5A62DFF1-60A5-4ACA-B7FF-7D869BB8ECBB}" srcOrd="0" destOrd="0" presId="urn:microsoft.com/office/officeart/2005/8/layout/radial6"/>
    <dgm:cxn modelId="{8674483F-EF85-4EEB-849C-8145907B32C0}" srcId="{28AE120E-2B86-43E5-8337-C805D0DCDDDA}" destId="{7E5D99D0-8354-45CB-9D12-E18CBB52C872}" srcOrd="1" destOrd="0" parTransId="{458BC5F6-8908-4A0B-80B5-A5C7212C4631}" sibTransId="{2EE92C40-8207-471A-AE11-7CA6D662D642}"/>
    <dgm:cxn modelId="{1517C9AE-1031-4DD3-8166-4DFB5AC06C6D}" type="presOf" srcId="{8DB1AF4F-444B-45AA-B806-8923CA07F971}" destId="{12BDB607-68F9-4AAC-902A-1E7EABC6FB03}" srcOrd="0" destOrd="0" presId="urn:microsoft.com/office/officeart/2005/8/layout/radial6"/>
    <dgm:cxn modelId="{7936DF58-E615-4112-9C9D-EC1F86996DF0}" type="presOf" srcId="{CE42D65C-5B61-4EEE-8EFB-E3779E1D6C86}" destId="{FF80DC49-41FA-48F3-83E3-3431EF0B18D5}" srcOrd="0" destOrd="0" presId="urn:microsoft.com/office/officeart/2005/8/layout/radial6"/>
    <dgm:cxn modelId="{4B62BFCE-72C2-4666-B2D8-6ACAD6678037}" srcId="{28AE120E-2B86-43E5-8337-C805D0DCDDDA}" destId="{86223D6A-822F-416D-8933-35AFDE90D2F6}" srcOrd="7" destOrd="0" parTransId="{9C49BFD3-561F-46CE-AB34-AB94CDE72009}" sibTransId="{41DCB0F7-F5D9-4DF0-BDE5-F33BD17DD201}"/>
    <dgm:cxn modelId="{01B507F1-33B0-42BF-9F55-E360835B981B}" type="presOf" srcId="{009979AE-D721-436C-B238-96404E2C003D}" destId="{CECE5EF5-74E2-4E81-B54F-8F4EFAFBDCDF}" srcOrd="0" destOrd="0" presId="urn:microsoft.com/office/officeart/2005/8/layout/radial6"/>
    <dgm:cxn modelId="{84B54287-9CFE-4B5E-B433-2F6424BA37E0}" srcId="{28AE120E-2B86-43E5-8337-C805D0DCDDDA}" destId="{BDB13B00-B4F1-44DA-8FD1-7E58E5A8957A}" srcOrd="0" destOrd="0" parTransId="{DC7864FE-C6B7-4E47-A314-BA2F914FAFFC}" sibTransId="{570F7264-66CC-48F5-A100-972B528F3CD3}"/>
    <dgm:cxn modelId="{FB6DDF4E-4D61-490B-A03E-72A9BBEF2AC2}" srcId="{750E620B-8B47-43D0-BA33-896F4E3698CA}" destId="{28AE120E-2B86-43E5-8337-C805D0DCDDDA}" srcOrd="0" destOrd="0" parTransId="{1DF87D1E-FC38-4AE2-A358-F296C623023E}" sibTransId="{9B3505D8-0F54-413E-947A-0509BC9CE50B}"/>
    <dgm:cxn modelId="{3C2E1AEE-F670-4A69-8004-C75B89847B14}" type="presOf" srcId="{D22C5A8A-A8B3-4E64-92A4-73A8C91F6464}" destId="{E18EBA49-A74B-41DD-AE6A-B4DBA634DF01}" srcOrd="0" destOrd="0" presId="urn:microsoft.com/office/officeart/2005/8/layout/radial6"/>
    <dgm:cxn modelId="{0DFFCE26-DE78-4A21-BAF2-C271CB2B8EEC}" srcId="{28AE120E-2B86-43E5-8337-C805D0DCDDDA}" destId="{8DB1AF4F-444B-45AA-B806-8923CA07F971}" srcOrd="5" destOrd="0" parTransId="{073195FC-6F66-4FE7-AD31-54BDCBB3ED50}" sibTransId="{E7F7ACB1-E7DB-459D-BE60-4CC64DCA6824}"/>
    <dgm:cxn modelId="{E8803367-53AE-48E6-A271-07B834CCD7F2}" type="presOf" srcId="{570F7264-66CC-48F5-A100-972B528F3CD3}" destId="{22069D8B-770D-43F8-B54D-C7950FB7266D}" srcOrd="0" destOrd="0" presId="urn:microsoft.com/office/officeart/2005/8/layout/radial6"/>
    <dgm:cxn modelId="{FA387A53-BBCA-4691-BC16-A071F430F538}" type="presOf" srcId="{2EE92C40-8207-471A-AE11-7CA6D662D642}" destId="{7F010280-FA2D-4A41-B9BA-420B1B85E721}" srcOrd="0" destOrd="0" presId="urn:microsoft.com/office/officeart/2005/8/layout/radial6"/>
    <dgm:cxn modelId="{91E4BDDF-0B00-4296-A2AD-6F22BDD3158F}" type="presOf" srcId="{E7F7ACB1-E7DB-459D-BE60-4CC64DCA6824}" destId="{DDD48703-7B5F-406D-93BA-04C8E964EDF2}" srcOrd="0" destOrd="0" presId="urn:microsoft.com/office/officeart/2005/8/layout/radial6"/>
    <dgm:cxn modelId="{EA909504-AE01-451C-AD6B-2CE9EF702E7C}" type="presOf" srcId="{9310B32E-2A64-40EB-A958-32B599CA8FE7}" destId="{1E59C8BA-6CDF-47AE-A1F2-D7AA2A1FD325}" srcOrd="0" destOrd="0" presId="urn:microsoft.com/office/officeart/2005/8/layout/radial6"/>
    <dgm:cxn modelId="{BA9C08F7-1C8C-439B-8C74-C2C2E5A39A1C}" srcId="{28AE120E-2B86-43E5-8337-C805D0DCDDDA}" destId="{4287DC5D-D4B0-4F41-B65D-CA1983D765F2}" srcOrd="2" destOrd="0" parTransId="{449B9CD1-F042-4EB5-913A-CA76CDD7533B}" sibTransId="{5F53135A-2BF3-451A-9559-CAA2DC5C5554}"/>
    <dgm:cxn modelId="{8BD98B3E-0B0B-4120-B392-C74D1DE39E3C}" type="presOf" srcId="{7E5D99D0-8354-45CB-9D12-E18CBB52C872}" destId="{F5A78B31-E229-48A5-8326-648596E9A75F}" srcOrd="0" destOrd="0" presId="urn:microsoft.com/office/officeart/2005/8/layout/radial6"/>
    <dgm:cxn modelId="{4365FBAD-A8DE-4C88-A917-28313354A72D}" type="presOf" srcId="{8C7041C2-2BF3-4B46-A7C2-6ECC1676FA33}" destId="{C23B98AB-B74B-47A5-A10B-102122F02EA8}" srcOrd="0" destOrd="0" presId="urn:microsoft.com/office/officeart/2005/8/layout/radial6"/>
    <dgm:cxn modelId="{B795786D-44C3-4E99-BCA8-290C46357BC8}" type="presOf" srcId="{BDB13B00-B4F1-44DA-8FD1-7E58E5A8957A}" destId="{2FB9B510-D36C-4633-AA54-524C4B9042C8}" srcOrd="0" destOrd="0" presId="urn:microsoft.com/office/officeart/2005/8/layout/radial6"/>
    <dgm:cxn modelId="{180E67BD-CFA2-448E-BD1C-F0332EEA9811}" srcId="{28AE120E-2B86-43E5-8337-C805D0DCDDDA}" destId="{9210A2CA-F23F-417D-ACE5-CFC7382A7428}" srcOrd="10" destOrd="0" parTransId="{C94D3417-94AE-4C3E-8466-1F8E74132FC0}" sibTransId="{9310B32E-2A64-40EB-A958-32B599CA8FE7}"/>
    <dgm:cxn modelId="{07A348A2-22A2-4946-8985-E3917B950BD9}" type="presOf" srcId="{234C255D-4910-4009-85DC-6AAE662DD9C1}" destId="{97BC4958-5BFD-4D05-91C4-AA6A175AB82B}" srcOrd="0" destOrd="0" presId="urn:microsoft.com/office/officeart/2005/8/layout/radial6"/>
    <dgm:cxn modelId="{2AD08E53-B349-4327-9EBF-B2A3B52BA4CE}" srcId="{28AE120E-2B86-43E5-8337-C805D0DCDDDA}" destId="{009979AE-D721-436C-B238-96404E2C003D}" srcOrd="11" destOrd="0" parTransId="{22871B36-7E51-481E-9D39-C46721113639}" sibTransId="{8C7041C2-2BF3-4B46-A7C2-6ECC1676FA33}"/>
    <dgm:cxn modelId="{C495AFEB-4B36-4C0B-BE2E-F8B5A87D6F0D}" srcId="{28AE120E-2B86-43E5-8337-C805D0DCDDDA}" destId="{D22C5A8A-A8B3-4E64-92A4-73A8C91F6464}" srcOrd="6" destOrd="0" parTransId="{16B43B4F-E7F4-4AAE-84CE-B0960EB25FA2}" sibTransId="{234C255D-4910-4009-85DC-6AAE662DD9C1}"/>
    <dgm:cxn modelId="{EF0696C6-6CE5-4236-AA58-AE661E517C77}" type="presOf" srcId="{86223D6A-822F-416D-8933-35AFDE90D2F6}" destId="{6829CF5B-69C8-427C-84B3-57BB43868E2D}" srcOrd="0" destOrd="0" presId="urn:microsoft.com/office/officeart/2005/8/layout/radial6"/>
    <dgm:cxn modelId="{E28A7B47-35B5-49E3-9DF1-7E6EF0BDC74A}" srcId="{28AE120E-2B86-43E5-8337-C805D0DCDDDA}" destId="{A5148473-2D74-455A-8D47-3E8599DE5761}" srcOrd="3" destOrd="0" parTransId="{D8D3AD33-07EC-4C25-886F-C5630F1412B3}" sibTransId="{E5B00960-5AD4-4BA7-BC56-C6151B7F6026}"/>
    <dgm:cxn modelId="{3335395B-3F1D-44F5-B33C-2F8024A65DFF}" srcId="{28AE120E-2B86-43E5-8337-C805D0DCDDDA}" destId="{3D0A708D-08A5-4CC7-A622-FBE969E09DD3}" srcOrd="9" destOrd="0" parTransId="{907B5C88-1C1A-46BB-9FCF-2DC039C3BBAD}" sibTransId="{5FEF7856-67D0-478C-8449-A196E01D03FB}"/>
    <dgm:cxn modelId="{F82C1DED-3638-41C0-8331-22D65531A88F}" type="presOf" srcId="{A5148473-2D74-455A-8D47-3E8599DE5761}" destId="{1C067B14-94DE-4695-B1AB-2E1DD0480860}" srcOrd="0" destOrd="0" presId="urn:microsoft.com/office/officeart/2005/8/layout/radial6"/>
    <dgm:cxn modelId="{2D2EC050-2F43-4817-AF87-63C89C6D5461}" type="presOf" srcId="{9DA62145-9DCB-4F3C-8101-DE55CF8B14A8}" destId="{E08B4583-3821-4D64-83F2-8AC47D25AFED}" srcOrd="0" destOrd="0" presId="urn:microsoft.com/office/officeart/2005/8/layout/radial6"/>
    <dgm:cxn modelId="{A300E822-6A1C-431D-AE28-6DDBEC267856}" type="presParOf" srcId="{D65A801D-09DF-41E9-8C04-7C6C28142A72}" destId="{3F51D9B3-6DFD-410B-9256-0A700498EB4F}" srcOrd="0" destOrd="0" presId="urn:microsoft.com/office/officeart/2005/8/layout/radial6"/>
    <dgm:cxn modelId="{0F293B6F-8FC4-4CDD-AC6C-22BB0F0519F7}" type="presParOf" srcId="{D65A801D-09DF-41E9-8C04-7C6C28142A72}" destId="{2FB9B510-D36C-4633-AA54-524C4B9042C8}" srcOrd="1" destOrd="0" presId="urn:microsoft.com/office/officeart/2005/8/layout/radial6"/>
    <dgm:cxn modelId="{33D656E0-9090-4131-B1EF-C40C4EE263BD}" type="presParOf" srcId="{D65A801D-09DF-41E9-8C04-7C6C28142A72}" destId="{CC601015-4CBB-488D-9689-0E4165A7B493}" srcOrd="2" destOrd="0" presId="urn:microsoft.com/office/officeart/2005/8/layout/radial6"/>
    <dgm:cxn modelId="{8B34F5A1-0687-4CE8-9C6A-F743244336F1}" type="presParOf" srcId="{D65A801D-09DF-41E9-8C04-7C6C28142A72}" destId="{22069D8B-770D-43F8-B54D-C7950FB7266D}" srcOrd="3" destOrd="0" presId="urn:microsoft.com/office/officeart/2005/8/layout/radial6"/>
    <dgm:cxn modelId="{F3D562C1-0009-405F-BDAB-0BC7D30382B3}" type="presParOf" srcId="{D65A801D-09DF-41E9-8C04-7C6C28142A72}" destId="{F5A78B31-E229-48A5-8326-648596E9A75F}" srcOrd="4" destOrd="0" presId="urn:microsoft.com/office/officeart/2005/8/layout/radial6"/>
    <dgm:cxn modelId="{7F4BBAD8-02E2-48BB-9706-005261D5E1A1}" type="presParOf" srcId="{D65A801D-09DF-41E9-8C04-7C6C28142A72}" destId="{1044E397-9539-46F7-9DE3-3116EB938011}" srcOrd="5" destOrd="0" presId="urn:microsoft.com/office/officeart/2005/8/layout/radial6"/>
    <dgm:cxn modelId="{5A70AC80-1F3A-4B83-8EF1-2E6834C28690}" type="presParOf" srcId="{D65A801D-09DF-41E9-8C04-7C6C28142A72}" destId="{7F010280-FA2D-4A41-B9BA-420B1B85E721}" srcOrd="6" destOrd="0" presId="urn:microsoft.com/office/officeart/2005/8/layout/radial6"/>
    <dgm:cxn modelId="{48563B2C-CC4D-49A9-B241-7E93F863D2C2}" type="presParOf" srcId="{D65A801D-09DF-41E9-8C04-7C6C28142A72}" destId="{4B344F6F-849F-40BE-88C3-6EBBAD5E4434}" srcOrd="7" destOrd="0" presId="urn:microsoft.com/office/officeart/2005/8/layout/radial6"/>
    <dgm:cxn modelId="{234FCFA1-034E-401A-9F62-B0E7C222366E}" type="presParOf" srcId="{D65A801D-09DF-41E9-8C04-7C6C28142A72}" destId="{D2E210E9-DAE1-4FC5-9A0E-BCBAAF902BA3}" srcOrd="8" destOrd="0" presId="urn:microsoft.com/office/officeart/2005/8/layout/radial6"/>
    <dgm:cxn modelId="{2DC1E765-11DD-4E46-B7E8-E38F059BC5D0}" type="presParOf" srcId="{D65A801D-09DF-41E9-8C04-7C6C28142A72}" destId="{FF384772-E9BD-4596-A9F7-B0938AAFE1EA}" srcOrd="9" destOrd="0" presId="urn:microsoft.com/office/officeart/2005/8/layout/radial6"/>
    <dgm:cxn modelId="{BE06AA23-48CB-4BAA-840F-F7204D0115C3}" type="presParOf" srcId="{D65A801D-09DF-41E9-8C04-7C6C28142A72}" destId="{1C067B14-94DE-4695-B1AB-2E1DD0480860}" srcOrd="10" destOrd="0" presId="urn:microsoft.com/office/officeart/2005/8/layout/radial6"/>
    <dgm:cxn modelId="{13C71E4C-52A1-4C51-955F-06A99894A1C4}" type="presParOf" srcId="{D65A801D-09DF-41E9-8C04-7C6C28142A72}" destId="{E0861F74-9409-4256-9F28-99EA881CAC11}" srcOrd="11" destOrd="0" presId="urn:microsoft.com/office/officeart/2005/8/layout/radial6"/>
    <dgm:cxn modelId="{DB1247C1-6558-4383-B3AF-A78703244614}" type="presParOf" srcId="{D65A801D-09DF-41E9-8C04-7C6C28142A72}" destId="{F7D08029-F971-4686-807B-5751730E2543}" srcOrd="12" destOrd="0" presId="urn:microsoft.com/office/officeart/2005/8/layout/radial6"/>
    <dgm:cxn modelId="{3A63E4D1-7793-4898-84E3-A874E12B7367}" type="presParOf" srcId="{D65A801D-09DF-41E9-8C04-7C6C28142A72}" destId="{E08B4583-3821-4D64-83F2-8AC47D25AFED}" srcOrd="13" destOrd="0" presId="urn:microsoft.com/office/officeart/2005/8/layout/radial6"/>
    <dgm:cxn modelId="{5C2BEF75-7D72-4B4C-93F4-28F5ADFCF74B}" type="presParOf" srcId="{D65A801D-09DF-41E9-8C04-7C6C28142A72}" destId="{984D387C-5B4D-49F2-AB99-FB280A27BC1A}" srcOrd="14" destOrd="0" presId="urn:microsoft.com/office/officeart/2005/8/layout/radial6"/>
    <dgm:cxn modelId="{ABFECC51-A7D0-477E-A597-B27D138AEC7A}" type="presParOf" srcId="{D65A801D-09DF-41E9-8C04-7C6C28142A72}" destId="{FF80DC49-41FA-48F3-83E3-3431EF0B18D5}" srcOrd="15" destOrd="0" presId="urn:microsoft.com/office/officeart/2005/8/layout/radial6"/>
    <dgm:cxn modelId="{664B1546-9651-4A47-B6C1-67CDAE74A8EE}" type="presParOf" srcId="{D65A801D-09DF-41E9-8C04-7C6C28142A72}" destId="{12BDB607-68F9-4AAC-902A-1E7EABC6FB03}" srcOrd="16" destOrd="0" presId="urn:microsoft.com/office/officeart/2005/8/layout/radial6"/>
    <dgm:cxn modelId="{C53993DD-CDA1-4126-9048-F0A0C0756B6F}" type="presParOf" srcId="{D65A801D-09DF-41E9-8C04-7C6C28142A72}" destId="{43F4ADD1-EC1E-4FBB-A275-BC88BB7F9349}" srcOrd="17" destOrd="0" presId="urn:microsoft.com/office/officeart/2005/8/layout/radial6"/>
    <dgm:cxn modelId="{169FC95D-04A3-4464-A670-D9A21E6AB174}" type="presParOf" srcId="{D65A801D-09DF-41E9-8C04-7C6C28142A72}" destId="{DDD48703-7B5F-406D-93BA-04C8E964EDF2}" srcOrd="18" destOrd="0" presId="urn:microsoft.com/office/officeart/2005/8/layout/radial6"/>
    <dgm:cxn modelId="{CEC2E800-BD24-435A-9468-8D7B87C86A85}" type="presParOf" srcId="{D65A801D-09DF-41E9-8C04-7C6C28142A72}" destId="{E18EBA49-A74B-41DD-AE6A-B4DBA634DF01}" srcOrd="19" destOrd="0" presId="urn:microsoft.com/office/officeart/2005/8/layout/radial6"/>
    <dgm:cxn modelId="{B6B7A4C7-2387-424B-8334-959B36855E77}" type="presParOf" srcId="{D65A801D-09DF-41E9-8C04-7C6C28142A72}" destId="{279216D7-B042-42D9-B918-20AE11EE6BDC}" srcOrd="20" destOrd="0" presId="urn:microsoft.com/office/officeart/2005/8/layout/radial6"/>
    <dgm:cxn modelId="{EB8DC03A-CE1F-4513-AEEE-ECCA234771B4}" type="presParOf" srcId="{D65A801D-09DF-41E9-8C04-7C6C28142A72}" destId="{97BC4958-5BFD-4D05-91C4-AA6A175AB82B}" srcOrd="21" destOrd="0" presId="urn:microsoft.com/office/officeart/2005/8/layout/radial6"/>
    <dgm:cxn modelId="{9EC1B127-594E-4128-8DE7-DF663FC803EC}" type="presParOf" srcId="{D65A801D-09DF-41E9-8C04-7C6C28142A72}" destId="{6829CF5B-69C8-427C-84B3-57BB43868E2D}" srcOrd="22" destOrd="0" presId="urn:microsoft.com/office/officeart/2005/8/layout/radial6"/>
    <dgm:cxn modelId="{F1E0F23B-52B1-4AD8-A586-BD1E96FBBA2D}" type="presParOf" srcId="{D65A801D-09DF-41E9-8C04-7C6C28142A72}" destId="{0DD49BEF-0946-4901-9CFD-F2F3573B4317}" srcOrd="23" destOrd="0" presId="urn:microsoft.com/office/officeart/2005/8/layout/radial6"/>
    <dgm:cxn modelId="{099D3C00-91A6-4CDB-84DD-C89D9D9F243E}" type="presParOf" srcId="{D65A801D-09DF-41E9-8C04-7C6C28142A72}" destId="{A752A6AF-9ADA-46DA-8652-8284B1330953}" srcOrd="24" destOrd="0" presId="urn:microsoft.com/office/officeart/2005/8/layout/radial6"/>
    <dgm:cxn modelId="{09634558-15F2-4B17-8EC2-830ABC9C75C9}" type="presParOf" srcId="{D65A801D-09DF-41E9-8C04-7C6C28142A72}" destId="{1C1DF98A-D73D-4802-AB81-CCBB116DE8B4}" srcOrd="25" destOrd="0" presId="urn:microsoft.com/office/officeart/2005/8/layout/radial6"/>
    <dgm:cxn modelId="{59AD2A2B-D220-41ED-A31F-D2731B42A914}" type="presParOf" srcId="{D65A801D-09DF-41E9-8C04-7C6C28142A72}" destId="{BB191791-A11D-4FD5-805C-961916B1A0D8}" srcOrd="26" destOrd="0" presId="urn:microsoft.com/office/officeart/2005/8/layout/radial6"/>
    <dgm:cxn modelId="{5FD5A170-7851-4AE1-8329-DB8FADDBA71D}" type="presParOf" srcId="{D65A801D-09DF-41E9-8C04-7C6C28142A72}" destId="{50B0428E-A694-44A1-BA91-E346043E4D62}" srcOrd="27" destOrd="0" presId="urn:microsoft.com/office/officeart/2005/8/layout/radial6"/>
    <dgm:cxn modelId="{DADF9DB8-9FA0-4FF4-8265-AFC8D9D60589}" type="presParOf" srcId="{D65A801D-09DF-41E9-8C04-7C6C28142A72}" destId="{5A62DFF1-60A5-4ACA-B7FF-7D869BB8ECBB}" srcOrd="28" destOrd="0" presId="urn:microsoft.com/office/officeart/2005/8/layout/radial6"/>
    <dgm:cxn modelId="{7DC4B7B2-C7D6-4ED4-A6AB-40A221A41DBF}" type="presParOf" srcId="{D65A801D-09DF-41E9-8C04-7C6C28142A72}" destId="{13D2F5AD-EF5C-4679-A2CA-0301C8BFBA7A}" srcOrd="29" destOrd="0" presId="urn:microsoft.com/office/officeart/2005/8/layout/radial6"/>
    <dgm:cxn modelId="{2820C9C3-4B90-4988-BB98-3817B07E6679}" type="presParOf" srcId="{D65A801D-09DF-41E9-8C04-7C6C28142A72}" destId="{A1F5E53D-C679-422D-BF4E-65CB9377CD1A}" srcOrd="30" destOrd="0" presId="urn:microsoft.com/office/officeart/2005/8/layout/radial6"/>
    <dgm:cxn modelId="{978E6438-EFDA-4967-B19D-C622540A36B2}" type="presParOf" srcId="{D65A801D-09DF-41E9-8C04-7C6C28142A72}" destId="{2A41124C-AF06-472D-8981-3FB3C3FAF6DB}" srcOrd="31" destOrd="0" presId="urn:microsoft.com/office/officeart/2005/8/layout/radial6"/>
    <dgm:cxn modelId="{9BF7131A-3CDA-4251-B7CD-5C06FE13F28A}" type="presParOf" srcId="{D65A801D-09DF-41E9-8C04-7C6C28142A72}" destId="{9AC1F6E1-F11E-4657-8734-C43A9285E591}" srcOrd="32" destOrd="0" presId="urn:microsoft.com/office/officeart/2005/8/layout/radial6"/>
    <dgm:cxn modelId="{C35571C0-59F3-42CD-BD7A-94C6BC1A34DF}" type="presParOf" srcId="{D65A801D-09DF-41E9-8C04-7C6C28142A72}" destId="{1E59C8BA-6CDF-47AE-A1F2-D7AA2A1FD325}" srcOrd="33" destOrd="0" presId="urn:microsoft.com/office/officeart/2005/8/layout/radial6"/>
    <dgm:cxn modelId="{7D1A0D3F-BEC7-41FC-B844-CAABC95510FA}" type="presParOf" srcId="{D65A801D-09DF-41E9-8C04-7C6C28142A72}" destId="{CECE5EF5-74E2-4E81-B54F-8F4EFAFBDCDF}" srcOrd="34" destOrd="0" presId="urn:microsoft.com/office/officeart/2005/8/layout/radial6"/>
    <dgm:cxn modelId="{27AA2B1C-4622-4995-BBB4-6583A6008D35}" type="presParOf" srcId="{D65A801D-09DF-41E9-8C04-7C6C28142A72}" destId="{C95DF06C-3E90-4A96-8111-2E355B021CF0}" srcOrd="35" destOrd="0" presId="urn:microsoft.com/office/officeart/2005/8/layout/radial6"/>
    <dgm:cxn modelId="{FC451226-7CBE-4CD3-9D83-E7F99D8E586B}" type="presParOf" srcId="{D65A801D-09DF-41E9-8C04-7C6C28142A72}" destId="{C23B98AB-B74B-47A5-A10B-102122F02EA8}" srcOrd="36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3B98AB-B74B-47A5-A10B-102122F02EA8}">
      <dsp:nvSpPr>
        <dsp:cNvPr id="0" name=""/>
        <dsp:cNvSpPr/>
      </dsp:nvSpPr>
      <dsp:spPr>
        <a:xfrm>
          <a:off x="1131660" y="213028"/>
          <a:ext cx="2849247" cy="2849247"/>
        </a:xfrm>
        <a:prstGeom prst="blockArc">
          <a:avLst>
            <a:gd name="adj1" fmla="val 14400000"/>
            <a:gd name="adj2" fmla="val 16200000"/>
            <a:gd name="adj3" fmla="val 2301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59C8BA-6CDF-47AE-A1F2-D7AA2A1FD325}">
      <dsp:nvSpPr>
        <dsp:cNvPr id="0" name=""/>
        <dsp:cNvSpPr/>
      </dsp:nvSpPr>
      <dsp:spPr>
        <a:xfrm>
          <a:off x="1131660" y="213028"/>
          <a:ext cx="2849247" cy="2849247"/>
        </a:xfrm>
        <a:prstGeom prst="blockArc">
          <a:avLst>
            <a:gd name="adj1" fmla="val 12600000"/>
            <a:gd name="adj2" fmla="val 14400000"/>
            <a:gd name="adj3" fmla="val 2301"/>
          </a:avLst>
        </a:prstGeom>
        <a:solidFill>
          <a:schemeClr val="accent3">
            <a:hueOff val="10227513"/>
            <a:satOff val="-15345"/>
            <a:lumOff val="-249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F5E53D-C679-422D-BF4E-65CB9377CD1A}">
      <dsp:nvSpPr>
        <dsp:cNvPr id="0" name=""/>
        <dsp:cNvSpPr/>
      </dsp:nvSpPr>
      <dsp:spPr>
        <a:xfrm>
          <a:off x="1131660" y="213028"/>
          <a:ext cx="2849247" cy="2849247"/>
        </a:xfrm>
        <a:prstGeom prst="blockArc">
          <a:avLst>
            <a:gd name="adj1" fmla="val 10800000"/>
            <a:gd name="adj2" fmla="val 12600000"/>
            <a:gd name="adj3" fmla="val 2301"/>
          </a:avLst>
        </a:prstGeom>
        <a:solidFill>
          <a:schemeClr val="accent3">
            <a:hueOff val="9204761"/>
            <a:satOff val="-13811"/>
            <a:lumOff val="-224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B0428E-A694-44A1-BA91-E346043E4D62}">
      <dsp:nvSpPr>
        <dsp:cNvPr id="0" name=""/>
        <dsp:cNvSpPr/>
      </dsp:nvSpPr>
      <dsp:spPr>
        <a:xfrm>
          <a:off x="1131660" y="213028"/>
          <a:ext cx="2849247" cy="2849247"/>
        </a:xfrm>
        <a:prstGeom prst="blockArc">
          <a:avLst>
            <a:gd name="adj1" fmla="val 9000000"/>
            <a:gd name="adj2" fmla="val 10800000"/>
            <a:gd name="adj3" fmla="val 2301"/>
          </a:avLst>
        </a:prstGeom>
        <a:solidFill>
          <a:schemeClr val="accent3">
            <a:hueOff val="8182010"/>
            <a:satOff val="-12276"/>
            <a:lumOff val="-199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52A6AF-9ADA-46DA-8652-8284B1330953}">
      <dsp:nvSpPr>
        <dsp:cNvPr id="0" name=""/>
        <dsp:cNvSpPr/>
      </dsp:nvSpPr>
      <dsp:spPr>
        <a:xfrm>
          <a:off x="1131660" y="213028"/>
          <a:ext cx="2849247" cy="2849247"/>
        </a:xfrm>
        <a:prstGeom prst="blockArc">
          <a:avLst>
            <a:gd name="adj1" fmla="val 7200000"/>
            <a:gd name="adj2" fmla="val 9000000"/>
            <a:gd name="adj3" fmla="val 2301"/>
          </a:avLst>
        </a:prstGeom>
        <a:solidFill>
          <a:schemeClr val="accent3">
            <a:hueOff val="7159259"/>
            <a:satOff val="-10742"/>
            <a:lumOff val="-174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BC4958-5BFD-4D05-91C4-AA6A175AB82B}">
      <dsp:nvSpPr>
        <dsp:cNvPr id="0" name=""/>
        <dsp:cNvSpPr/>
      </dsp:nvSpPr>
      <dsp:spPr>
        <a:xfrm>
          <a:off x="1131660" y="213028"/>
          <a:ext cx="2849247" cy="2849247"/>
        </a:xfrm>
        <a:prstGeom prst="blockArc">
          <a:avLst>
            <a:gd name="adj1" fmla="val 5400000"/>
            <a:gd name="adj2" fmla="val 7200000"/>
            <a:gd name="adj3" fmla="val 2301"/>
          </a:avLst>
        </a:prstGeom>
        <a:solidFill>
          <a:schemeClr val="accent3">
            <a:hueOff val="6136507"/>
            <a:satOff val="-9207"/>
            <a:lumOff val="-149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D48703-7B5F-406D-93BA-04C8E964EDF2}">
      <dsp:nvSpPr>
        <dsp:cNvPr id="0" name=""/>
        <dsp:cNvSpPr/>
      </dsp:nvSpPr>
      <dsp:spPr>
        <a:xfrm>
          <a:off x="1131660" y="213028"/>
          <a:ext cx="2849247" cy="2849247"/>
        </a:xfrm>
        <a:prstGeom prst="blockArc">
          <a:avLst>
            <a:gd name="adj1" fmla="val 3600000"/>
            <a:gd name="adj2" fmla="val 5400000"/>
            <a:gd name="adj3" fmla="val 2301"/>
          </a:avLst>
        </a:prstGeom>
        <a:solidFill>
          <a:schemeClr val="accent3">
            <a:hueOff val="5113756"/>
            <a:satOff val="-7673"/>
            <a:lumOff val="-124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80DC49-41FA-48F3-83E3-3431EF0B18D5}">
      <dsp:nvSpPr>
        <dsp:cNvPr id="0" name=""/>
        <dsp:cNvSpPr/>
      </dsp:nvSpPr>
      <dsp:spPr>
        <a:xfrm>
          <a:off x="1131660" y="213028"/>
          <a:ext cx="2849247" cy="2849247"/>
        </a:xfrm>
        <a:prstGeom prst="blockArc">
          <a:avLst>
            <a:gd name="adj1" fmla="val 1800000"/>
            <a:gd name="adj2" fmla="val 3600000"/>
            <a:gd name="adj3" fmla="val 2301"/>
          </a:avLst>
        </a:prstGeom>
        <a:solidFill>
          <a:schemeClr val="accent3">
            <a:hueOff val="4091005"/>
            <a:satOff val="-6138"/>
            <a:lumOff val="-99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D08029-F971-4686-807B-5751730E2543}">
      <dsp:nvSpPr>
        <dsp:cNvPr id="0" name=""/>
        <dsp:cNvSpPr/>
      </dsp:nvSpPr>
      <dsp:spPr>
        <a:xfrm>
          <a:off x="1131660" y="213028"/>
          <a:ext cx="2849247" cy="2849247"/>
        </a:xfrm>
        <a:prstGeom prst="blockArc">
          <a:avLst>
            <a:gd name="adj1" fmla="val 0"/>
            <a:gd name="adj2" fmla="val 1800000"/>
            <a:gd name="adj3" fmla="val 2301"/>
          </a:avLst>
        </a:prstGeom>
        <a:solidFill>
          <a:schemeClr val="accent3">
            <a:hueOff val="3068254"/>
            <a:satOff val="-4604"/>
            <a:lumOff val="-74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384772-E9BD-4596-A9F7-B0938AAFE1EA}">
      <dsp:nvSpPr>
        <dsp:cNvPr id="0" name=""/>
        <dsp:cNvSpPr/>
      </dsp:nvSpPr>
      <dsp:spPr>
        <a:xfrm>
          <a:off x="1131660" y="213028"/>
          <a:ext cx="2849247" cy="2849247"/>
        </a:xfrm>
        <a:prstGeom prst="blockArc">
          <a:avLst>
            <a:gd name="adj1" fmla="val 19800000"/>
            <a:gd name="adj2" fmla="val 0"/>
            <a:gd name="adj3" fmla="val 2301"/>
          </a:avLst>
        </a:prstGeom>
        <a:solidFill>
          <a:schemeClr val="accent3">
            <a:hueOff val="2045503"/>
            <a:satOff val="-3069"/>
            <a:lumOff val="-49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010280-FA2D-4A41-B9BA-420B1B85E721}">
      <dsp:nvSpPr>
        <dsp:cNvPr id="0" name=""/>
        <dsp:cNvSpPr/>
      </dsp:nvSpPr>
      <dsp:spPr>
        <a:xfrm>
          <a:off x="1131660" y="213028"/>
          <a:ext cx="2849247" cy="2849247"/>
        </a:xfrm>
        <a:prstGeom prst="blockArc">
          <a:avLst>
            <a:gd name="adj1" fmla="val 18000000"/>
            <a:gd name="adj2" fmla="val 19800000"/>
            <a:gd name="adj3" fmla="val 2301"/>
          </a:avLst>
        </a:prstGeom>
        <a:solidFill>
          <a:schemeClr val="accent3">
            <a:hueOff val="1022751"/>
            <a:satOff val="-1535"/>
            <a:lumOff val="-25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069D8B-770D-43F8-B54D-C7950FB7266D}">
      <dsp:nvSpPr>
        <dsp:cNvPr id="0" name=""/>
        <dsp:cNvSpPr/>
      </dsp:nvSpPr>
      <dsp:spPr>
        <a:xfrm>
          <a:off x="1131660" y="213028"/>
          <a:ext cx="2849247" cy="2849247"/>
        </a:xfrm>
        <a:prstGeom prst="blockArc">
          <a:avLst>
            <a:gd name="adj1" fmla="val 16200000"/>
            <a:gd name="adj2" fmla="val 18000000"/>
            <a:gd name="adj3" fmla="val 2301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51D9B3-6DFD-410B-9256-0A700498EB4F}">
      <dsp:nvSpPr>
        <dsp:cNvPr id="0" name=""/>
        <dsp:cNvSpPr/>
      </dsp:nvSpPr>
      <dsp:spPr>
        <a:xfrm>
          <a:off x="1711199" y="785216"/>
          <a:ext cx="1705716" cy="1768015"/>
        </a:xfrm>
        <a:prstGeom prst="ellipse">
          <a:avLst/>
        </a:prstGeom>
        <a:solidFill>
          <a:srgbClr val="F8F7BB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900" b="1" u="sng" kern="1200" dirty="0">
              <a:solidFill>
                <a:schemeClr val="tx1"/>
              </a:solidFill>
            </a:rPr>
            <a:t>HVER MÅNED</a:t>
          </a:r>
          <a:r>
            <a:rPr lang="nb-NO" sz="900" b="1" kern="1200" dirty="0">
              <a:solidFill>
                <a:schemeClr val="tx1"/>
              </a:solidFill>
            </a:rPr>
            <a:t>: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900" b="1" kern="1200">
            <a:solidFill>
              <a:schemeClr val="tx1"/>
            </a:solidFill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900" b="1" kern="1200" dirty="0">
            <a:solidFill>
              <a:schemeClr val="tx1"/>
            </a:solidFill>
          </a:endParaRPr>
        </a:p>
      </dsp:txBody>
      <dsp:txXfrm>
        <a:off x="1960995" y="1044136"/>
        <a:ext cx="1206124" cy="1250175"/>
      </dsp:txXfrm>
    </dsp:sp>
    <dsp:sp modelId="{2FB9B510-D36C-4633-AA54-524C4B9042C8}">
      <dsp:nvSpPr>
        <dsp:cNvPr id="0" name=""/>
        <dsp:cNvSpPr/>
      </dsp:nvSpPr>
      <dsp:spPr>
        <a:xfrm>
          <a:off x="2141552" y="-161618"/>
          <a:ext cx="829462" cy="782070"/>
        </a:xfrm>
        <a:prstGeom prst="ellipse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b="1" kern="1200" dirty="0"/>
            <a:t>JANUAR</a:t>
          </a:r>
        </a:p>
      </dsp:txBody>
      <dsp:txXfrm>
        <a:off x="2263024" y="-47087"/>
        <a:ext cx="586518" cy="553008"/>
      </dsp:txXfrm>
    </dsp:sp>
    <dsp:sp modelId="{F5A78B31-E229-48A5-8326-648596E9A75F}">
      <dsp:nvSpPr>
        <dsp:cNvPr id="0" name=""/>
        <dsp:cNvSpPr/>
      </dsp:nvSpPr>
      <dsp:spPr>
        <a:xfrm>
          <a:off x="2845670" y="27048"/>
          <a:ext cx="829462" cy="782070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b="1" kern="1200" dirty="0"/>
            <a:t>FEBRUAR</a:t>
          </a:r>
        </a:p>
      </dsp:txBody>
      <dsp:txXfrm>
        <a:off x="2967142" y="141579"/>
        <a:ext cx="586518" cy="553008"/>
      </dsp:txXfrm>
    </dsp:sp>
    <dsp:sp modelId="{4B344F6F-849F-40BE-88C3-6EBBAD5E4434}">
      <dsp:nvSpPr>
        <dsp:cNvPr id="0" name=""/>
        <dsp:cNvSpPr/>
      </dsp:nvSpPr>
      <dsp:spPr>
        <a:xfrm>
          <a:off x="3361120" y="542499"/>
          <a:ext cx="829462" cy="782070"/>
        </a:xfrm>
        <a:prstGeom prst="ellipse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b="1" kern="1200" dirty="0"/>
            <a:t>MARS</a:t>
          </a:r>
        </a:p>
      </dsp:txBody>
      <dsp:txXfrm>
        <a:off x="3482592" y="657030"/>
        <a:ext cx="586518" cy="553008"/>
      </dsp:txXfrm>
    </dsp:sp>
    <dsp:sp modelId="{1C067B14-94DE-4695-B1AB-2E1DD0480860}">
      <dsp:nvSpPr>
        <dsp:cNvPr id="0" name=""/>
        <dsp:cNvSpPr/>
      </dsp:nvSpPr>
      <dsp:spPr>
        <a:xfrm>
          <a:off x="3549788" y="1246616"/>
          <a:ext cx="829462" cy="782070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b="1" kern="1200" dirty="0"/>
            <a:t>APRIL</a:t>
          </a:r>
        </a:p>
      </dsp:txBody>
      <dsp:txXfrm>
        <a:off x="3671260" y="1361147"/>
        <a:ext cx="586518" cy="553008"/>
      </dsp:txXfrm>
    </dsp:sp>
    <dsp:sp modelId="{E08B4583-3821-4D64-83F2-8AC47D25AFED}">
      <dsp:nvSpPr>
        <dsp:cNvPr id="0" name=""/>
        <dsp:cNvSpPr/>
      </dsp:nvSpPr>
      <dsp:spPr>
        <a:xfrm>
          <a:off x="3361120" y="1950734"/>
          <a:ext cx="829462" cy="782070"/>
        </a:xfrm>
        <a:prstGeom prst="ellipse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b="1" kern="1200" dirty="0"/>
            <a:t>MAI</a:t>
          </a:r>
        </a:p>
      </dsp:txBody>
      <dsp:txXfrm>
        <a:off x="3482592" y="2065265"/>
        <a:ext cx="586518" cy="553008"/>
      </dsp:txXfrm>
    </dsp:sp>
    <dsp:sp modelId="{12BDB607-68F9-4AAC-902A-1E7EABC6FB03}">
      <dsp:nvSpPr>
        <dsp:cNvPr id="0" name=""/>
        <dsp:cNvSpPr/>
      </dsp:nvSpPr>
      <dsp:spPr>
        <a:xfrm>
          <a:off x="2845670" y="2466184"/>
          <a:ext cx="829462" cy="782070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b="1" kern="1200" dirty="0"/>
            <a:t>JUNI</a:t>
          </a:r>
        </a:p>
      </dsp:txBody>
      <dsp:txXfrm>
        <a:off x="2967142" y="2580715"/>
        <a:ext cx="586518" cy="553008"/>
      </dsp:txXfrm>
    </dsp:sp>
    <dsp:sp modelId="{E18EBA49-A74B-41DD-AE6A-B4DBA634DF01}">
      <dsp:nvSpPr>
        <dsp:cNvPr id="0" name=""/>
        <dsp:cNvSpPr/>
      </dsp:nvSpPr>
      <dsp:spPr>
        <a:xfrm>
          <a:off x="2141552" y="2654852"/>
          <a:ext cx="829462" cy="782070"/>
        </a:xfrm>
        <a:prstGeom prst="ellipse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b="1" kern="1200" dirty="0">
              <a:solidFill>
                <a:schemeClr val="tx1"/>
              </a:solidFill>
            </a:rPr>
            <a:t>JULI</a:t>
          </a:r>
          <a:endParaRPr lang="nb-NO" sz="800" kern="1200" dirty="0">
            <a:solidFill>
              <a:schemeClr val="tx1"/>
            </a:solidFill>
          </a:endParaRPr>
        </a:p>
      </dsp:txBody>
      <dsp:txXfrm>
        <a:off x="2263024" y="2769383"/>
        <a:ext cx="586518" cy="553008"/>
      </dsp:txXfrm>
    </dsp:sp>
    <dsp:sp modelId="{6829CF5B-69C8-427C-84B3-57BB43868E2D}">
      <dsp:nvSpPr>
        <dsp:cNvPr id="0" name=""/>
        <dsp:cNvSpPr/>
      </dsp:nvSpPr>
      <dsp:spPr>
        <a:xfrm>
          <a:off x="1437434" y="2466184"/>
          <a:ext cx="829462" cy="782070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b="1" kern="1200" dirty="0"/>
            <a:t>AUGUST</a:t>
          </a:r>
        </a:p>
      </dsp:txBody>
      <dsp:txXfrm>
        <a:off x="1558906" y="2580715"/>
        <a:ext cx="586518" cy="553008"/>
      </dsp:txXfrm>
    </dsp:sp>
    <dsp:sp modelId="{1C1DF98A-D73D-4802-AB81-CCBB116DE8B4}">
      <dsp:nvSpPr>
        <dsp:cNvPr id="0" name=""/>
        <dsp:cNvSpPr/>
      </dsp:nvSpPr>
      <dsp:spPr>
        <a:xfrm>
          <a:off x="921984" y="1950734"/>
          <a:ext cx="829462" cy="782070"/>
        </a:xfrm>
        <a:prstGeom prst="ellipse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b="1" kern="1200" dirty="0"/>
            <a:t>SEPTEMBER</a:t>
          </a:r>
        </a:p>
      </dsp:txBody>
      <dsp:txXfrm>
        <a:off x="1043456" y="2065265"/>
        <a:ext cx="586518" cy="553008"/>
      </dsp:txXfrm>
    </dsp:sp>
    <dsp:sp modelId="{5A62DFF1-60A5-4ACA-B7FF-7D869BB8ECBB}">
      <dsp:nvSpPr>
        <dsp:cNvPr id="0" name=""/>
        <dsp:cNvSpPr/>
      </dsp:nvSpPr>
      <dsp:spPr>
        <a:xfrm>
          <a:off x="733317" y="1246616"/>
          <a:ext cx="829462" cy="782070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b="1" kern="1200" dirty="0"/>
            <a:t>OKTOBER</a:t>
          </a:r>
        </a:p>
      </dsp:txBody>
      <dsp:txXfrm>
        <a:off x="854789" y="1361147"/>
        <a:ext cx="586518" cy="553008"/>
      </dsp:txXfrm>
    </dsp:sp>
    <dsp:sp modelId="{2A41124C-AF06-472D-8981-3FB3C3FAF6DB}">
      <dsp:nvSpPr>
        <dsp:cNvPr id="0" name=""/>
        <dsp:cNvSpPr/>
      </dsp:nvSpPr>
      <dsp:spPr>
        <a:xfrm>
          <a:off x="921984" y="542499"/>
          <a:ext cx="829462" cy="782070"/>
        </a:xfrm>
        <a:prstGeom prst="ellipse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b="1" kern="1200" dirty="0"/>
            <a:t>NOVEMBER</a:t>
          </a:r>
        </a:p>
      </dsp:txBody>
      <dsp:txXfrm>
        <a:off x="1043456" y="657030"/>
        <a:ext cx="586518" cy="553008"/>
      </dsp:txXfrm>
    </dsp:sp>
    <dsp:sp modelId="{CECE5EF5-74E2-4E81-B54F-8F4EFAFBDCDF}">
      <dsp:nvSpPr>
        <dsp:cNvPr id="0" name=""/>
        <dsp:cNvSpPr/>
      </dsp:nvSpPr>
      <dsp:spPr>
        <a:xfrm>
          <a:off x="1437434" y="27048"/>
          <a:ext cx="829462" cy="782070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b="1" kern="1200" dirty="0"/>
            <a:t>DESEMBER</a:t>
          </a:r>
        </a:p>
      </dsp:txBody>
      <dsp:txXfrm>
        <a:off x="1558906" y="141579"/>
        <a:ext cx="586518" cy="5530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194A6C-5421-4501-A6A7-42CBE7DF875C}" type="datetimeFigureOut">
              <a:rPr lang="nb-NO" smtClean="0"/>
              <a:t>14.03.2017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7C494F-FBFE-4908-AA17-1D06A9D60D4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129413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7C494F-FBFE-4908-AA17-1D06A9D60D4A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011438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A9E49-4851-45BB-9A52-B8FC7AF5FB7A}" type="datetimeFigureOut">
              <a:rPr lang="nb-NO" smtClean="0"/>
              <a:t>14.03.2017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C6735-0299-470A-B72E-4551CFC75C6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93153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A9E49-4851-45BB-9A52-B8FC7AF5FB7A}" type="datetimeFigureOut">
              <a:rPr lang="nb-NO" smtClean="0"/>
              <a:t>14.03.2017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C6735-0299-470A-B72E-4551CFC75C6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96057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A9E49-4851-45BB-9A52-B8FC7AF5FB7A}" type="datetimeFigureOut">
              <a:rPr lang="nb-NO" smtClean="0"/>
              <a:t>14.03.2017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C6735-0299-470A-B72E-4551CFC75C6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8166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A9E49-4851-45BB-9A52-B8FC7AF5FB7A}" type="datetimeFigureOut">
              <a:rPr lang="nb-NO" smtClean="0"/>
              <a:t>14.03.2017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C6735-0299-470A-B72E-4551CFC75C6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15055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A9E49-4851-45BB-9A52-B8FC7AF5FB7A}" type="datetimeFigureOut">
              <a:rPr lang="nb-NO" smtClean="0"/>
              <a:t>14.03.2017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C6735-0299-470A-B72E-4551CFC75C6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32135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A9E49-4851-45BB-9A52-B8FC7AF5FB7A}" type="datetimeFigureOut">
              <a:rPr lang="nb-NO" smtClean="0"/>
              <a:t>14.03.2017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C6735-0299-470A-B72E-4551CFC75C6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68560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A9E49-4851-45BB-9A52-B8FC7AF5FB7A}" type="datetimeFigureOut">
              <a:rPr lang="nb-NO" smtClean="0"/>
              <a:t>14.03.2017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C6735-0299-470A-B72E-4551CFC75C6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2813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A9E49-4851-45BB-9A52-B8FC7AF5FB7A}" type="datetimeFigureOut">
              <a:rPr lang="nb-NO" smtClean="0"/>
              <a:t>14.03.2017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C6735-0299-470A-B72E-4551CFC75C6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76628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A9E49-4851-45BB-9A52-B8FC7AF5FB7A}" type="datetimeFigureOut">
              <a:rPr lang="nb-NO" smtClean="0"/>
              <a:t>14.03.2017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C6735-0299-470A-B72E-4551CFC75C6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10002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A9E49-4851-45BB-9A52-B8FC7AF5FB7A}" type="datetimeFigureOut">
              <a:rPr lang="nb-NO" smtClean="0"/>
              <a:t>14.03.2017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C6735-0299-470A-B72E-4551CFC75C6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90975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A9E49-4851-45BB-9A52-B8FC7AF5FB7A}" type="datetimeFigureOut">
              <a:rPr lang="nb-NO" smtClean="0"/>
              <a:t>14.03.2017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C6735-0299-470A-B72E-4551CFC75C6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66465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5A9E49-4851-45BB-9A52-B8FC7AF5FB7A}" type="datetimeFigureOut">
              <a:rPr lang="nb-NO" smtClean="0"/>
              <a:t>14.03.2017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3C6735-0299-470A-B72E-4551CFC75C6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11111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196181838"/>
              </p:ext>
            </p:extLst>
          </p:nvPr>
        </p:nvGraphicFramePr>
        <p:xfrm>
          <a:off x="2019182" y="1385768"/>
          <a:ext cx="5112568" cy="3275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1" name="TekstSylinder 20"/>
          <p:cNvSpPr txBox="1"/>
          <p:nvPr/>
        </p:nvSpPr>
        <p:spPr>
          <a:xfrm>
            <a:off x="422941" y="168268"/>
            <a:ext cx="27168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b="1" dirty="0"/>
              <a:t>KMHO</a:t>
            </a:r>
          </a:p>
          <a:p>
            <a:r>
              <a:rPr lang="nb-NO" sz="1200" b="1" dirty="0" err="1"/>
              <a:t>Årshjul</a:t>
            </a:r>
            <a:r>
              <a:rPr lang="nb-NO" sz="1200" b="1" dirty="0"/>
              <a:t>. 2017</a:t>
            </a:r>
          </a:p>
        </p:txBody>
      </p:sp>
      <p:cxnSp>
        <p:nvCxnSpPr>
          <p:cNvPr id="23" name="Rett pil 22"/>
          <p:cNvCxnSpPr/>
          <p:nvPr/>
        </p:nvCxnSpPr>
        <p:spPr>
          <a:xfrm>
            <a:off x="4571956" y="864293"/>
            <a:ext cx="0" cy="3793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kstSylinder 23"/>
          <p:cNvSpPr txBox="1"/>
          <p:nvPr/>
        </p:nvSpPr>
        <p:spPr>
          <a:xfrm>
            <a:off x="6250347" y="933970"/>
            <a:ext cx="2484276" cy="5078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nb-NO" sz="900" b="1" dirty="0"/>
              <a:t> </a:t>
            </a:r>
          </a:p>
          <a:p>
            <a:endParaRPr lang="nb-NO" sz="900" b="1" dirty="0"/>
          </a:p>
          <a:p>
            <a:endParaRPr lang="nb-NO" sz="900" b="1" dirty="0"/>
          </a:p>
        </p:txBody>
      </p:sp>
      <p:cxnSp>
        <p:nvCxnSpPr>
          <p:cNvPr id="4" name="Rett pil 3"/>
          <p:cNvCxnSpPr/>
          <p:nvPr/>
        </p:nvCxnSpPr>
        <p:spPr>
          <a:xfrm flipH="1">
            <a:off x="5616116" y="1243651"/>
            <a:ext cx="634232" cy="3366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tt pil 15"/>
          <p:cNvCxnSpPr/>
          <p:nvPr/>
        </p:nvCxnSpPr>
        <p:spPr>
          <a:xfrm flipH="1">
            <a:off x="6168508" y="2035732"/>
            <a:ext cx="163678" cy="10119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ett pil 34"/>
          <p:cNvCxnSpPr>
            <a:stCxn id="85" idx="3"/>
          </p:cNvCxnSpPr>
          <p:nvPr/>
        </p:nvCxnSpPr>
        <p:spPr>
          <a:xfrm>
            <a:off x="3159690" y="1017617"/>
            <a:ext cx="658639" cy="3462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Rett pil 36"/>
          <p:cNvCxnSpPr/>
          <p:nvPr/>
        </p:nvCxnSpPr>
        <p:spPr>
          <a:xfrm>
            <a:off x="2677795" y="2170985"/>
            <a:ext cx="299462" cy="505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ett pil 38"/>
          <p:cNvCxnSpPr/>
          <p:nvPr/>
        </p:nvCxnSpPr>
        <p:spPr>
          <a:xfrm>
            <a:off x="2627784" y="2996951"/>
            <a:ext cx="15908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Rett pil 41"/>
          <p:cNvCxnSpPr/>
          <p:nvPr/>
        </p:nvCxnSpPr>
        <p:spPr>
          <a:xfrm flipV="1">
            <a:off x="2735796" y="3806319"/>
            <a:ext cx="216024" cy="953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Rett pil 43"/>
          <p:cNvCxnSpPr/>
          <p:nvPr/>
        </p:nvCxnSpPr>
        <p:spPr>
          <a:xfrm flipV="1">
            <a:off x="4571956" y="4789813"/>
            <a:ext cx="0" cy="8741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Rett pil 45"/>
          <p:cNvCxnSpPr/>
          <p:nvPr/>
        </p:nvCxnSpPr>
        <p:spPr>
          <a:xfrm flipV="1">
            <a:off x="3160442" y="4523650"/>
            <a:ext cx="475454" cy="4175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Rett pil 47"/>
          <p:cNvCxnSpPr/>
          <p:nvPr/>
        </p:nvCxnSpPr>
        <p:spPr>
          <a:xfrm flipH="1" flipV="1">
            <a:off x="5573191" y="4523650"/>
            <a:ext cx="360040" cy="27090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Rett pil 51"/>
          <p:cNvCxnSpPr/>
          <p:nvPr/>
        </p:nvCxnSpPr>
        <p:spPr>
          <a:xfrm flipH="1">
            <a:off x="6369096" y="2996951"/>
            <a:ext cx="17761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Rett pil 53"/>
          <p:cNvCxnSpPr>
            <a:stCxn id="66" idx="1"/>
          </p:cNvCxnSpPr>
          <p:nvPr/>
        </p:nvCxnSpPr>
        <p:spPr>
          <a:xfrm flipH="1" flipV="1">
            <a:off x="6084168" y="4001317"/>
            <a:ext cx="237732" cy="304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kstSylinder 61"/>
          <p:cNvSpPr txBox="1"/>
          <p:nvPr/>
        </p:nvSpPr>
        <p:spPr>
          <a:xfrm>
            <a:off x="6556175" y="2790792"/>
            <a:ext cx="2484276" cy="5078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nb-NO" sz="900" b="1" dirty="0"/>
              <a:t>3 april Medlemsmøte </a:t>
            </a:r>
            <a:r>
              <a:rPr lang="nb-NO" sz="900" b="1" dirty="0" err="1"/>
              <a:t>Nortura</a:t>
            </a:r>
            <a:r>
              <a:rPr lang="nb-NO" sz="900" b="1" dirty="0"/>
              <a:t>.</a:t>
            </a:r>
          </a:p>
          <a:p>
            <a:endParaRPr lang="nb-NO" sz="900" b="1" dirty="0"/>
          </a:p>
          <a:p>
            <a:endParaRPr lang="nb-NO" sz="900" b="1" dirty="0"/>
          </a:p>
        </p:txBody>
      </p:sp>
      <p:sp>
        <p:nvSpPr>
          <p:cNvPr id="64" name="TekstSylinder 63"/>
          <p:cNvSpPr txBox="1"/>
          <p:nvPr/>
        </p:nvSpPr>
        <p:spPr>
          <a:xfrm>
            <a:off x="3311175" y="212321"/>
            <a:ext cx="2484276" cy="5078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nb-NO" sz="900" b="1" dirty="0"/>
          </a:p>
          <a:p>
            <a:endParaRPr lang="nb-NO" sz="900" b="1" dirty="0"/>
          </a:p>
          <a:p>
            <a:endParaRPr lang="nb-NO" sz="900" b="1" dirty="0"/>
          </a:p>
        </p:txBody>
      </p:sp>
      <p:sp>
        <p:nvSpPr>
          <p:cNvPr id="65" name="TekstSylinder 64"/>
          <p:cNvSpPr txBox="1"/>
          <p:nvPr/>
        </p:nvSpPr>
        <p:spPr>
          <a:xfrm>
            <a:off x="6369096" y="1856980"/>
            <a:ext cx="2595392" cy="5078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nb-NO" sz="900" b="1" dirty="0"/>
          </a:p>
          <a:p>
            <a:endParaRPr lang="nb-NO" sz="900" b="1" dirty="0"/>
          </a:p>
          <a:p>
            <a:endParaRPr lang="nb-NO" sz="900" b="1" dirty="0"/>
          </a:p>
        </p:txBody>
      </p:sp>
      <p:sp>
        <p:nvSpPr>
          <p:cNvPr id="66" name="TekstSylinder 65"/>
          <p:cNvSpPr txBox="1"/>
          <p:nvPr/>
        </p:nvSpPr>
        <p:spPr>
          <a:xfrm>
            <a:off x="6321900" y="3777835"/>
            <a:ext cx="2531472" cy="5078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nb-NO" sz="900" b="1" dirty="0"/>
              <a:t>8 Mai medlemsmøte Skafferiet.</a:t>
            </a:r>
          </a:p>
          <a:p>
            <a:endParaRPr lang="nb-NO" sz="900" b="1" dirty="0"/>
          </a:p>
          <a:p>
            <a:endParaRPr lang="nb-NO" sz="900" b="1" dirty="0"/>
          </a:p>
        </p:txBody>
      </p:sp>
      <p:sp>
        <p:nvSpPr>
          <p:cNvPr id="69" name="TekstSylinder 68"/>
          <p:cNvSpPr txBox="1"/>
          <p:nvPr/>
        </p:nvSpPr>
        <p:spPr>
          <a:xfrm>
            <a:off x="5820768" y="4789813"/>
            <a:ext cx="2484276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nb-NO" sz="900" b="1" dirty="0"/>
          </a:p>
          <a:p>
            <a:r>
              <a:rPr lang="nb-NO" sz="900" b="1" dirty="0"/>
              <a:t>15 Juni Sommermøte. </a:t>
            </a:r>
          </a:p>
          <a:p>
            <a:endParaRPr lang="nb-NO" sz="900" b="1" dirty="0"/>
          </a:p>
          <a:p>
            <a:endParaRPr lang="nb-NO" sz="900" b="1" dirty="0"/>
          </a:p>
        </p:txBody>
      </p:sp>
      <p:sp>
        <p:nvSpPr>
          <p:cNvPr id="70" name="TekstSylinder 69"/>
          <p:cNvSpPr txBox="1"/>
          <p:nvPr/>
        </p:nvSpPr>
        <p:spPr>
          <a:xfrm>
            <a:off x="3336492" y="5668699"/>
            <a:ext cx="2484276" cy="5078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nb-NO" sz="900" b="1" dirty="0"/>
          </a:p>
          <a:p>
            <a:endParaRPr lang="nb-NO" sz="900" b="1" dirty="0"/>
          </a:p>
          <a:p>
            <a:endParaRPr lang="nb-NO" sz="900" b="1" dirty="0"/>
          </a:p>
        </p:txBody>
      </p:sp>
      <p:sp>
        <p:nvSpPr>
          <p:cNvPr id="73" name="TekstSylinder 72"/>
          <p:cNvSpPr txBox="1"/>
          <p:nvPr/>
        </p:nvSpPr>
        <p:spPr>
          <a:xfrm>
            <a:off x="676166" y="4831814"/>
            <a:ext cx="2484276" cy="78483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nb-NO" sz="900" b="1" dirty="0"/>
              <a:t>10-13 August Mat på bål </a:t>
            </a:r>
            <a:r>
              <a:rPr lang="nb-NO" sz="900" b="1" dirty="0" err="1"/>
              <a:t>friluftsrestaurant</a:t>
            </a:r>
            <a:r>
              <a:rPr lang="nb-NO" sz="900" b="1" dirty="0"/>
              <a:t>. Nordiske jakt og fiskedager.</a:t>
            </a:r>
          </a:p>
          <a:p>
            <a:endParaRPr lang="nb-NO" sz="900" b="1" dirty="0"/>
          </a:p>
          <a:p>
            <a:endParaRPr lang="nb-NO" sz="900" b="1" dirty="0"/>
          </a:p>
          <a:p>
            <a:endParaRPr lang="nb-NO" sz="900" b="1" dirty="0"/>
          </a:p>
        </p:txBody>
      </p:sp>
      <p:sp>
        <p:nvSpPr>
          <p:cNvPr id="74" name="TekstSylinder 73"/>
          <p:cNvSpPr txBox="1"/>
          <p:nvPr/>
        </p:nvSpPr>
        <p:spPr>
          <a:xfrm>
            <a:off x="224246" y="3798487"/>
            <a:ext cx="2484276" cy="5078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nb-NO" sz="900" b="1" dirty="0"/>
              <a:t>4. September Medlemsmøte </a:t>
            </a:r>
          </a:p>
          <a:p>
            <a:endParaRPr lang="nb-NO" sz="900" b="1" dirty="0"/>
          </a:p>
          <a:p>
            <a:endParaRPr lang="nb-NO" sz="900" b="1" dirty="0"/>
          </a:p>
        </p:txBody>
      </p:sp>
      <p:sp>
        <p:nvSpPr>
          <p:cNvPr id="80" name="TekstSylinder 79"/>
          <p:cNvSpPr txBox="1"/>
          <p:nvPr/>
        </p:nvSpPr>
        <p:spPr>
          <a:xfrm>
            <a:off x="0" y="2799834"/>
            <a:ext cx="2602834" cy="5078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nb-NO" sz="900" b="1" dirty="0"/>
              <a:t>2. Oktober medlemsmøte.</a:t>
            </a:r>
          </a:p>
          <a:p>
            <a:endParaRPr lang="nb-NO" sz="900" b="1" dirty="0"/>
          </a:p>
          <a:p>
            <a:r>
              <a:rPr lang="nb-NO" sz="900" b="1" dirty="0"/>
              <a:t>6. Oktober </a:t>
            </a:r>
            <a:r>
              <a:rPr lang="nb-NO" sz="900" b="1" dirty="0" err="1"/>
              <a:t>Mataukfestival</a:t>
            </a:r>
            <a:r>
              <a:rPr lang="nb-NO" sz="900" b="1" dirty="0"/>
              <a:t> Lillehammer.</a:t>
            </a:r>
          </a:p>
        </p:txBody>
      </p:sp>
      <p:sp>
        <p:nvSpPr>
          <p:cNvPr id="84" name="TekstSylinder 83"/>
          <p:cNvSpPr txBox="1"/>
          <p:nvPr/>
        </p:nvSpPr>
        <p:spPr>
          <a:xfrm>
            <a:off x="214353" y="1778670"/>
            <a:ext cx="2484276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nb-NO" sz="900" b="1" dirty="0"/>
          </a:p>
          <a:p>
            <a:r>
              <a:rPr lang="nb-NO" sz="900" b="1" dirty="0"/>
              <a:t>6. November Medlemsmøte.</a:t>
            </a:r>
          </a:p>
          <a:p>
            <a:endParaRPr lang="nb-NO" sz="900" b="1" dirty="0"/>
          </a:p>
          <a:p>
            <a:endParaRPr lang="nb-NO" sz="900" b="1" dirty="0"/>
          </a:p>
        </p:txBody>
      </p:sp>
      <p:sp>
        <p:nvSpPr>
          <p:cNvPr id="85" name="TekstSylinder 84"/>
          <p:cNvSpPr txBox="1"/>
          <p:nvPr/>
        </p:nvSpPr>
        <p:spPr>
          <a:xfrm>
            <a:off x="675414" y="763701"/>
            <a:ext cx="2484276" cy="5078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nb-NO" sz="900" b="1" dirty="0"/>
          </a:p>
          <a:p>
            <a:r>
              <a:rPr lang="nb-NO" sz="900" b="1" dirty="0"/>
              <a:t>11. Desember Julemøte.</a:t>
            </a:r>
          </a:p>
          <a:p>
            <a:endParaRPr lang="nb-NO" sz="900" b="1" dirty="0"/>
          </a:p>
        </p:txBody>
      </p:sp>
      <p:pic>
        <p:nvPicPr>
          <p:cNvPr id="30" name="Bilde 29" descr="H:\Mine Dokumenter\Mine bilder\album\hedmark oppland.JPG"/>
          <p:cNvPicPr/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838531" y="2342412"/>
            <a:ext cx="1466850" cy="1424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99645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22827</TotalTime>
  <Words>72</Words>
  <Application>Microsoft Office PowerPoint</Application>
  <PresentationFormat>Skjermfremvisning (4:3)</PresentationFormat>
  <Paragraphs>34</Paragraphs>
  <Slides>1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Office-tema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Anne Marit Tangen Eng</dc:creator>
  <cp:keywords>html</cp:keywords>
  <cp:lastModifiedBy>Frank Kjerland</cp:lastModifiedBy>
  <cp:revision>38</cp:revision>
  <cp:lastPrinted>2015-08-24T06:21:13Z</cp:lastPrinted>
  <dcterms:created xsi:type="dcterms:W3CDTF">2015-03-23T14:53:35Z</dcterms:created>
  <dcterms:modified xsi:type="dcterms:W3CDTF">2017-03-14T15:55:02Z</dcterms:modified>
</cp:coreProperties>
</file>